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6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830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82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0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8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2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8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9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7DC79-66DE-4F62-B332-44F43EE13FA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AB6044-FBF3-4756-B60E-BEE91F3D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5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201" y="334085"/>
            <a:ext cx="7766936" cy="1646302"/>
          </a:xfrm>
        </p:spPr>
        <p:txBody>
          <a:bodyPr/>
          <a:lstStyle/>
          <a:p>
            <a:r>
              <a:rPr lang="en-US" sz="9600" dirty="0" smtClean="0"/>
              <a:t>Nepal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593" y="2700498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US" sz="4000" dirty="0" err="1" smtClean="0"/>
              <a:t>Tejuswe</a:t>
            </a:r>
            <a:r>
              <a:rPr lang="en-US" sz="4000" dirty="0" smtClean="0"/>
              <a:t> </a:t>
            </a:r>
            <a:r>
              <a:rPr lang="en-US" sz="4000" dirty="0" err="1" smtClean="0"/>
              <a:t>Div</a:t>
            </a:r>
            <a:r>
              <a:rPr lang="en-US" sz="4000" dirty="0" smtClean="0"/>
              <a:t> </a:t>
            </a:r>
            <a:r>
              <a:rPr lang="en-US" sz="4000" dirty="0" err="1"/>
              <a:t>G</a:t>
            </a:r>
            <a:r>
              <a:rPr lang="en-US" sz="4000" dirty="0" err="1" smtClean="0"/>
              <a:t>urung</a:t>
            </a:r>
            <a:endParaRPr lang="en-US" sz="4000" dirty="0" smtClean="0"/>
          </a:p>
          <a:p>
            <a:r>
              <a:rPr lang="en-US" dirty="0" smtClean="0"/>
              <a:t>10/1/2015</a:t>
            </a:r>
          </a:p>
          <a:p>
            <a:endParaRPr lang="en-US" dirty="0"/>
          </a:p>
        </p:txBody>
      </p:sp>
      <p:pic>
        <p:nvPicPr>
          <p:cNvPr id="1026" name="Picture 2" descr="http://www.experiencethehimalayas.com/media/118854/tibetan_flags_at_annapurna_base_camp_4200m__himalaya__nepal_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2340815"/>
            <a:ext cx="3649363" cy="216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ytimg.com/vi/TV9qAkSuZQA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4517508"/>
            <a:ext cx="3506317" cy="20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eoatlas.com/medias/maps/countries/nepal/ne213ld68/nepal_ph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35" y="334085"/>
            <a:ext cx="3627698" cy="20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0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343" y="229440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CE1AA7"/>
                </a:solidFill>
              </a:rPr>
              <a:t>A P</a:t>
            </a:r>
            <a:r>
              <a:rPr lang="en-US" dirty="0" smtClean="0">
                <a:solidFill>
                  <a:srgbClr val="CE1AA7"/>
                </a:solidFill>
              </a:rPr>
              <a:t>lace </a:t>
            </a:r>
            <a:r>
              <a:rPr lang="en-US" dirty="0" smtClean="0">
                <a:solidFill>
                  <a:srgbClr val="CE1AA7"/>
                </a:solidFill>
              </a:rPr>
              <a:t>I want to visit in </a:t>
            </a:r>
            <a:r>
              <a:rPr lang="en-US" dirty="0" smtClean="0">
                <a:solidFill>
                  <a:srgbClr val="CE1AA7"/>
                </a:solidFill>
              </a:rPr>
              <a:t>the future: </a:t>
            </a:r>
            <a:endParaRPr lang="en-US" dirty="0">
              <a:solidFill>
                <a:srgbClr val="CE1AA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119" y="1175921"/>
            <a:ext cx="5346136" cy="25541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place I want to visit in </a:t>
            </a:r>
            <a:r>
              <a:rPr lang="en-US" dirty="0" smtClean="0"/>
              <a:t>the future </a:t>
            </a:r>
            <a:r>
              <a:rPr lang="en-US" dirty="0" smtClean="0"/>
              <a:t>is Bhutan because it is a perfect place to visit. The places of this country are very </a:t>
            </a:r>
            <a:r>
              <a:rPr lang="en-US" dirty="0" smtClean="0"/>
              <a:t>exciting. </a:t>
            </a:r>
            <a:r>
              <a:rPr lang="en-US" dirty="0" smtClean="0"/>
              <a:t>The </a:t>
            </a:r>
            <a:r>
              <a:rPr lang="en-US" dirty="0" smtClean="0"/>
              <a:t>food, </a:t>
            </a:r>
            <a:r>
              <a:rPr lang="en-US" dirty="0" smtClean="0"/>
              <a:t>I like their food, it’s called </a:t>
            </a:r>
            <a:r>
              <a:rPr lang="en-US" dirty="0" err="1"/>
              <a:t>A</a:t>
            </a:r>
            <a:r>
              <a:rPr lang="en-US" dirty="0" err="1" smtClean="0"/>
              <a:t>ema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achhi</a:t>
            </a:r>
            <a:r>
              <a:rPr lang="en-US" dirty="0" smtClean="0"/>
              <a:t>. I like that country’s dresses and it’s called </a:t>
            </a:r>
            <a:r>
              <a:rPr lang="en-US" dirty="0"/>
              <a:t>K</a:t>
            </a:r>
            <a:r>
              <a:rPr lang="en-US" dirty="0" smtClean="0"/>
              <a:t>ira </a:t>
            </a:r>
            <a:r>
              <a:rPr lang="en-US" dirty="0" smtClean="0"/>
              <a:t>and </a:t>
            </a:r>
            <a:r>
              <a:rPr lang="en-US" dirty="0" err="1"/>
              <a:t>X</a:t>
            </a:r>
            <a:r>
              <a:rPr lang="en-US" dirty="0" err="1" smtClean="0"/>
              <a:t>upa</a:t>
            </a:r>
            <a:r>
              <a:rPr lang="en-US" dirty="0" smtClean="0"/>
              <a:t>. The people of that country speak </a:t>
            </a:r>
            <a:r>
              <a:rPr lang="en-US" dirty="0" smtClean="0"/>
              <a:t>Dzongkhag </a:t>
            </a:r>
            <a:r>
              <a:rPr lang="en-US" dirty="0" smtClean="0"/>
              <a:t>and I like that language. </a:t>
            </a:r>
            <a:r>
              <a:rPr lang="en-US" smtClean="0"/>
              <a:t>The </a:t>
            </a:r>
            <a:r>
              <a:rPr lang="en-US" smtClean="0"/>
              <a:t>games in </a:t>
            </a:r>
            <a:r>
              <a:rPr lang="en-US" dirty="0" smtClean="0"/>
              <a:t>this </a:t>
            </a:r>
            <a:r>
              <a:rPr lang="en-US" smtClean="0"/>
              <a:t>country </a:t>
            </a:r>
            <a:r>
              <a:rPr lang="en-US" smtClean="0"/>
              <a:t>are</a:t>
            </a:r>
            <a:r>
              <a:rPr lang="en-US" smtClean="0"/>
              <a:t> </a:t>
            </a:r>
            <a:r>
              <a:rPr lang="en-US" dirty="0" smtClean="0"/>
              <a:t>very different from others. I wish I could be there.</a:t>
            </a:r>
          </a:p>
        </p:txBody>
      </p:sp>
      <p:pic>
        <p:nvPicPr>
          <p:cNvPr id="1026" name="Picture 2" descr="http://static.independent.co.uk/s3fs-public/thumbnails/image/2013/12/06/10/bhu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9" y="1175921"/>
            <a:ext cx="3525417" cy="227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ldland.com/files/img/itineraries/Bhutan's%20National%20game,%20Archery%20-%20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9" y="3449782"/>
            <a:ext cx="3525417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g9f2UF45esA/U1TCIlZ8NjI/AAAAAAAABSo/fMobOtK2DRE/s1600/2014-04-15+14.02.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26" y="3824101"/>
            <a:ext cx="2763983" cy="22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1.ibtimes.com/sites/www.ibtimes.com/files/styles/picture_this/public/2011/10/13/173658-bhutan-royal-wedd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09" y="3824101"/>
            <a:ext cx="2945939" cy="22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7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Himalayan </a:t>
            </a:r>
          </a:p>
          <a:p>
            <a:pPr marL="0" indent="0">
              <a:buNone/>
            </a:pPr>
            <a:r>
              <a:rPr lang="en-US" dirty="0" smtClean="0"/>
              <a:t>     mountains</a:t>
            </a:r>
            <a:endParaRPr lang="en-US" dirty="0" smtClean="0"/>
          </a:p>
          <a:p>
            <a:r>
              <a:rPr lang="en-US" dirty="0" smtClean="0"/>
              <a:t>Hills</a:t>
            </a:r>
            <a:r>
              <a:rPr lang="en-US" dirty="0" smtClean="0"/>
              <a:t>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Plain </a:t>
            </a:r>
          </a:p>
          <a:p>
            <a:endParaRPr lang="en-US" dirty="0"/>
          </a:p>
        </p:txBody>
      </p:sp>
      <p:pic>
        <p:nvPicPr>
          <p:cNvPr id="1028" name="Picture 4" descr="https://drscdn.500px.org/photo/92761667/m%3D1170/e098223284a85ac3ccca84e2732a3e0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76" y="1355600"/>
            <a:ext cx="2521237" cy="16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isitilam.weebly.com/uploads/6/7/7/0/6770213/4819077.jpg?3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26" y="3134856"/>
            <a:ext cx="2482262" cy="17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2.i.pbase.com/o3/93/329493/1/90487582.u21UVnoS.NepalNov071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82" y="3315618"/>
            <a:ext cx="2741399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5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490" y="696191"/>
            <a:ext cx="1652155" cy="123420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64" y="2545773"/>
            <a:ext cx="847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history of Nepal has been influenced by its position in the Himalayas and its two </a:t>
            </a:r>
            <a:r>
              <a:rPr lang="en-US" dirty="0" err="1" smtClean="0"/>
              <a:t>neighbours</a:t>
            </a:r>
            <a:r>
              <a:rPr lang="en-US" dirty="0" smtClean="0"/>
              <a:t>, modern day India and China. </a:t>
            </a:r>
            <a:endParaRPr lang="en-US" dirty="0"/>
          </a:p>
        </p:txBody>
      </p:sp>
      <p:pic>
        <p:nvPicPr>
          <p:cNvPr id="2050" name="Picture 2" descr="http://www.ezilon.com/maps/images/asia/Nepal-physical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02" y="3511254"/>
            <a:ext cx="5936305" cy="27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Video for history of nepal"/>
          <p:cNvSpPr>
            <a:spLocks noChangeAspect="1" noChangeArrowheads="1"/>
          </p:cNvSpPr>
          <p:nvPr/>
        </p:nvSpPr>
        <p:spPr bwMode="auto">
          <a:xfrm>
            <a:off x="7932094" y="3477963"/>
            <a:ext cx="191212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889" y="340197"/>
            <a:ext cx="8596668" cy="1320800"/>
          </a:xfrm>
        </p:spPr>
        <p:txBody>
          <a:bodyPr/>
          <a:lstStyle/>
          <a:p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Important cities</a:t>
            </a:r>
            <a:endParaRPr lang="en-US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162175" cy="3589107"/>
          </a:xfrm>
        </p:spPr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Kathmandu, central region</a:t>
            </a:r>
          </a:p>
          <a:p>
            <a:r>
              <a:rPr lang="en-US" i="1" dirty="0" err="1" smtClean="0">
                <a:solidFill>
                  <a:srgbClr val="7030A0"/>
                </a:solidFill>
              </a:rPr>
              <a:t>Pokhara</a:t>
            </a:r>
            <a:r>
              <a:rPr lang="en-US" i="1" dirty="0" smtClean="0">
                <a:solidFill>
                  <a:srgbClr val="7030A0"/>
                </a:solidFill>
              </a:rPr>
              <a:t>, </a:t>
            </a:r>
            <a:r>
              <a:rPr lang="en-US" sz="2000" i="1" dirty="0">
                <a:solidFill>
                  <a:srgbClr val="7030A0"/>
                </a:solidFill>
              </a:rPr>
              <a:t>western</a:t>
            </a:r>
            <a:r>
              <a:rPr lang="en-US" i="1" dirty="0" smtClean="0">
                <a:solidFill>
                  <a:srgbClr val="7030A0"/>
                </a:solidFill>
              </a:rPr>
              <a:t> region</a:t>
            </a:r>
          </a:p>
          <a:p>
            <a:r>
              <a:rPr lang="en-US" i="1" dirty="0" err="1" smtClean="0">
                <a:solidFill>
                  <a:srgbClr val="7030A0"/>
                </a:solidFill>
              </a:rPr>
              <a:t>Patan</a:t>
            </a:r>
            <a:r>
              <a:rPr lang="en-US" i="1" dirty="0" smtClean="0">
                <a:solidFill>
                  <a:srgbClr val="7030A0"/>
                </a:solidFill>
              </a:rPr>
              <a:t>, central region</a:t>
            </a:r>
          </a:p>
          <a:p>
            <a:r>
              <a:rPr lang="en-US" i="1" dirty="0" err="1" smtClean="0">
                <a:solidFill>
                  <a:srgbClr val="7030A0"/>
                </a:solidFill>
              </a:rPr>
              <a:t>Biratnagar</a:t>
            </a:r>
            <a:r>
              <a:rPr lang="en-US" i="1" dirty="0" smtClean="0">
                <a:solidFill>
                  <a:srgbClr val="7030A0"/>
                </a:solidFill>
              </a:rPr>
              <a:t>, eastern region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6" name="Picture 4" descr="https://encrypted-tbn3.gstatic.com/images?q=tbn:ANd9GcQSWOl5LbHK5OjwbgtZf0vGvfnzTITZTi69bbi45fSXFoP24i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56" y="1930400"/>
            <a:ext cx="201583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ravelnewsnepal.com/wp-content/uploads/2015/05/Pokha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91" y="1930400"/>
            <a:ext cx="2202873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SEhUUExQWFhUXFx0YGRgXGBgZGBwcFRgXGBsbHRgZHSogGBwlGxwaIjEkJSkrLy4uGiAzODMsNygtLisBCgoKDg0OGxAQGywkHyUsLCwsLCwsLCwsLCwsLCwsLCwsLCwsLCwsLCwsLCwsLCwsLCwsLCwsLCwsLCwsLCwsLP/AABEIALEBHAMBIgACEQEDEQH/xAAcAAACAgMBAQAAAAAAAAAAAAAEBQMGAAECBwj/xABGEAACAQMCAwUFBgEKBQMFAAABAhEAAyEEEgUxQQYTIlFhMnGBkaEUI0KxwfBSBxUzYnKSwtHh8RYkY4KyNIOiQ1NUZNL/xAAYAQADAQEAAAAAAAAAAAAAAAAAAQIDBP/EACoRAAICAgICAgAEBwAAAAAAAAABAhESIQMxQVETYQQyofAiI1JxgZGx/9oADAMBAAIRAxEAPwAVGqRbhoRHqdGrrOcLtXKJEGl4FS23pAFmtRXO6ud1AHeytbK1vrYNAGA1IhrkLNEae3QBivXYvVHq7RAmgjcoAY9/UiX6WLcohWoANW/mjE1ApL3tbW/SoLLHYvCi1eq3p9QaPt6mk0UmORBrbCKW29TRAv4qaCwq0M010VlTJIpLYu0evElX3CkykH2riM7qOdvaGH9sbh9KlZcYryvst2oL8U1QN60UuE7ALu7cV2xsG0T4RmT0MSM16GOIiKhWynSNam5t5Vx9txAoHUOXOKl0+mg5rSjOw+1qvU1p9TURtkmt91FKh2TjUYqN7tQqcxRT6eRFFUCdkNyYofvTXNxWUwa0uKoRIb2ak70edLtZcj30r1GsPnRVhZYdTxBVGDSm5xgzzpFf1RPWhjqKpQE5CNVqa3XNqp1qyTta7FciuhSAmWtsKjDVstQBsGu1qNaP0+mJE0mMjtiiVwCa7t2KkNicRSsBdd1BPOgrhp59gFcfzQD1ii0FCQPUovUwbgbdDNA6rQMnOnaEcG5Ww9DkGtqaYBtu5RVu/S5WqVGpANUv1ONTSpKIRaVDsN+1Gg+KcU7q0zmDEABiFBkxEnAoq1bpfxGxprrAX1F3uyW2z4Q0AAGCJmeR+sVM5YoqEcmVns7xPT2DujRrcLkm4LlqQhkkKQ0iRjby5V6Fw693qqwiGAOCCMjzGDS6y2h//EsbQIEWUEeKOgzhiae9nbmn/o7KhVAJC5jnJifIn61hxzrRtOF7GOl06GM5pioHKoVsqOlTl60ZCB7wjI50uOqYmDypnceoxZBMxTQmCd7GTM+lSNq2jAI9aO7pSIihtRpZ5cqLFVCnVaglpJqE6o0ff4SWzNCfzQ81aaJpi/U3Jpe1hmMDNWa3wgyJIj050YmiRTMZoySDFspo4S5MEGsu8LIMRV1eoGjrRmx4nlNuiENF2dCYmK7+xNE7TFXaIoHQVMtuiNPpCelMf5qaBA50m0NIVW7UmmK8PDLjnTG1wZhTPQ6DaZIrNzLURJY4ASJn308t8MAUDpApkqDzFbcj0rNybLUUhZ/N6jpWrulA5fSpn1S9M+6u1Ejyp7DQtvKAJrm14uQpdx3jWk0hZXvoL5RiisZAYAbd4XKgkg5iQDU/Ae12ju27avqNP9oaFKISQWJgBZEtOPWjMWAaw5iM0Jd04fBFWP7MAd3wrsWBMkCaeQYlUudnwaxOzo6mrHq9QFMAZoUXfOqUmQ4oVL2bXzNdf8OL/Ead2b4ogEGjJjxQiXgCj8RohOCJ605CiugtLJhiiqdpGXR6a5ckd5G22siSzEKCAecTJ91eb6a+5VRuEtHPPtE/xetWT+ULVi/cuoAx7geAqU9rarMo8QJG4QRBM8qq/Z+6AdzbvIHu79znOB3REeUT51jOVs2hGkHWNZG0bxJmJhZiMAGJJ8s9aZcO4k9q4tycqQYM5k7YwCTOR8aSPZYXV2o5AMgZWN20wQ8HyxnpzqTRatbm4zKjErbvvgiQJR9g5z7J+PKszQ9sS+r+yZwDyIwSQOfuNZcvwKpPYvi252SbrBlEFkKqCNzc2fkSxgBB0q2XBNdEXaOeWmSjUgVh1lAvUe+tMURkxiNVXY1dLVJNdFqMUGQzXU1jamlff1y2oNLEMg9r8VBc1NBm4TXBFPEWRO+pqE3TXSKTyE1ILPup6QbINOqRIiPStvYDHIqn9g+KNcUoW3KoG0nbI8xgCfP3eVXBLlYweSs0sKsadYjaPlUjLHIUp41xHuNNeuzGy2zA4OQpjBOcxiqZw/8AlZt90pvWrgfILIqm2WUA8924cx+HrSbopKz0Y3z1PKh9PxTcLfLxMQYzgBo5cjO3n5+dVJv5ROH3fC95wGwYS5bYdZkKRHQ+c+U11Y4zwljC6sptyhL2oBODHeWsHz9/rUSn6Raj7ZZ7esuXBIxzx8cc85EH41gsMeeaS8O45oLSHZrbbD+AtYBBBO4gJG75Z6U0s9odPIHe2zPLbcRvyOKuPJoiUNhy2/IAfWiC4UEsQAOZJgD3k8qB0XF7F249u04Z0AZtoMAHA8URJ/Q+RgftF2cs65VW8XhSSNjsvtCOQwfiD9TTuxVRUO3SaXiG1dObfeq/ivbVgiCpTdIZsxyBGK4/k+0KcPa5cvJ3lx9qo1oBgiAEk+KGkk5Cg+yKonbLs4uj1JsLuYBQ24hoYMWIIkYgeEwSCVnGQBOzvCG1Gpt2FZ17xoLKDKiCSfcAPOsmpWbrGuv1PonScXtXx93cDRzXIYT/ABI0MvxArrUasjwrz9KScC7N2tIPAbjNEF7jszRiYkwsx0AptbseKSZH1mtktbOdvehff1JBzNDnVzTzU6Td+Hd8YrdngqESVg+Uk1eSJxYps3jTGxdNMLXCkHSpbmiXypOaGoMi0xJoPtTxQ6XS3byAlkXEKGgnG4qWWVHWDjnBg0xTSjzNVL+UW4O6+zLctqbqnfvubGABXbA2mQ0MOQ5c6hspJ2eQHjjifBp2V2JKtaRgWJM5I3/WuP5xvKkrcugAeJUuOFUFgBALTEkefOi+J8OsrbVERw6EhzuR5czJEXJVSIIIERHUmm3AOGWQGFwXGJEErbJA648PPl+8VkzVMX6O6y2bzK7NKAgksCrSOUjPMZnpypdodfeG1bV68G3BQqXHXPPoQoAq5p2bV9PjcHmAoKZUDBhyrAyeUeRpRoOENpzuvW3Qh+YO45QjwhUIbBnnA68jRoexaOLXxeWe6uXgUZbl0F7gJ2so3M20Rz5YnnXvFlG2r3hBfaN5UEKWjJAOQJmvJ30mnRbT93c3q4lmVFB8VqJyqwAjDOfvCavHDeOLc1d2Lls27ioLcOxYlJ/CU2rMnkxnaOtXBpGc02Prg9KHIoi5Q5tnzrdGDM3VGzV2bdcsopiNpbmu+7HWo1augaAOwortU9K4U1KGpMpHN25GBUe8dZqcrURWkM8Y7J6xbFxXJ3bZB2FY8XniQJHIQDzr0vhnFrd9ZQ56qY3DMZAJx615Rw7TugzaZW6sFbPvEeZ6eVM7equW3DqGUjJblz54IyPOK4o8jg/opxZ6qCCM1R+3vZW29kXbShbiHxQAN6GdwIJAJE7p5wCPKEh7QahWJGoJXnkcvnNd3uO3rg8VyRy5L1x5YPrWr5ovwKPZX+E9lTqLq2wWTdMsy+EAAkcjmYp+3ZXR2lCsLl24yE7t20K21gQFWJ2tBIJJxzxtaO9da2BtJUtjE81O4ARmZAigLnE7926jkqVE7hKqCHBVsGDJBY+8nzNOLRrK7Bu0nZI6bxK4e3uCbiCGBK7wGEQMQOfMjGal7J9jV1Vxw7EIoHiQZLNyEsIwJJHXHLnTp+KG7pmDSWB6ZEs8kk/xEzHlyHWbN2U1SqhBIlm8I6naon9++mkm9Ct4jzQ6bT8O0x2Ktu0g3MQDJ9WOSx6Z+gqlcY/lRBO2xIWcsAGePSTtU/3p8xV3fiCKYZ1B8iQOfL9ap3bXi1i4HtKs3R4e8CzEjIJByP7WPSQKqel2RCSvoTXe1+mf+ltXbhH4rmxz8JbA9BUJ47oCc2WHX+jTEQZw9Vm1pZGCBkjlPLHXNWDst2Hv60goQtskjeUJnaYMCcweZJA+OK58Edmckuv+D3h/bhFYLZu32PS21prwPwneP+1gPSvQ+A8Qe8m65aNoziZyPOCAy+4j4ms7IdhV0VnZuV7hktcVNpaTgGSTAECJpi2l2k7nVQoliT7PvPIfEit4Rryc3JK/CCbRFEs8efypLpu0Fq2fFmOo3EfCVBB9CPjW+MdpN1v7m6yMDyAGeXV12xEz15UNx7sFGT1Q5W/XQuzVGvcQe4PvRubHixujyO07Tk8wB9a4W8Yxj4kVi+ZJ6R0L8O62y4cY4rb09o3LjKoGF3ELuaCQoJ6mK8a1mu76696/qdP3jGI7m5chcwoMQAPIHz8yafdrlN3S3C/iKLvU7jK7YJj4DI615jqN3dm53e1QxVW6EiJ5845YoU8iXDAs329A5L31KjCixajETP3o2pnnEn9MPFNNy3atv/fgfSRVQXVxbL7ZAjmMT1E+mKk4nxBluYgAdIGfPpk08RWi1JxeyTAOpVR+HvEeYJklmAYTyx8K54rxWy9wHdqSoGVLqskT+Ibvy8qRau6w1CoIE7AfewXr+dAjWc2jxd58gQT+8UUFl4btFpznZqEnouoP5EChrXFrQffaurYggrusF7kjM70LA58wPdSy4t92LhR3SXBaaOhbAPKTmJP9YUHpeHl1d8ACGVSDJDvtXMQZz8qEgbPbeEcet6q1vtuGjwtgrDQCfC2QMyPQ1Jd4giiSygeZIArz+9qA1i0LG5TbWI52xBIzE+IuZ+NBad/tW62pO4KG3Ek5ECQCIk+vrXQ5qKOZQcmehPx6wI+9TOMMD+XKiW1ajJYcp+AEzVCt6RkAUsWIESQc1JxTco8O6+G8m6GD4gcY8s8vhWa/Ed6NpfhqSp/v/BY73a/SKJ70E+XLyz4oxQml7baVVCs3sgDBE4xyMUj0vZGzc2u7ujON3drAiYJEkEmAPr7qeXezXB7dtGv6pbbFQWU3bW6SsmF2EzNbRn7Rzzi/AXa7Z6I4+0ov9qR9Yj60Re7U6RVLLqrDwRhbiExuAJAnMAz8KoXafScINl102ovPdOElSUx1JFqY93nVV0epSwuA5BEEgbdw98yB8BSlOvBUIX2egaPtNb+3XtQ16+bTKq27MMeaICRb3EDxKTJA9qiNR23ulpt6ZQvTvLsP8QiED5mvOj2iCiEthZz7/X1+NDtx66eQA9IH61g5zfR0KHGu9nr63XGcH5T5dM/v4Vg1DTy+QHwqmP22G5hLQpwTaSSB7ruPnXVrtwpIG5lnM9wp855Xs/vyrn+NnV8qLot9jmTHuah9fe+6uSfwPiAPwk86rC9r+RLXM/8A6rEdYybmZ+NbftQHU22F47lIBXTFQC0gbma7hfUA8+WKPiYnzIt2vtIi7ltLuE4CrJIzADYnpkj30k4fqbKM7XtHfd7pIM2tOyxt9kDvuW0fSmHG+L2tOoa4LkOx9i13hBjmRvWB6zSF+1mm2gnvQRyLaRghJEE/+p9Tzqoxa2ZyaehnrUR0CrbIQPbXxqFeDcQdGPTEg0y1eiSy6sgcYJgO8cwIKztYejA1Xr/aG01wWhd3OGRtqads7WVz4xeYAADmfpTPtb2ltaXu9+7xA+yitiRnxXUk+n1HImL6HkrCb6hjuKWyxySUEwJjJ/eMUMdHbIwijp7AmIiJilmn7Y6ErPfuIMeLTGev8N5v3FdartnpFQst8Pz2r3FxSYEwCTAMwMwM86n45FZx/aC34LpzE2lC7iYXw/MgQ3rNWLhvHbtlFRGQW1WFVQggAQAPDiBHSqXpO2ttkBuEWiclNty5HQeJRBnn0j61Ke22lX2ruR0XT3Cce9wPrTUZA5RfZcdVx+++RdK45bUg4jMwSAfKPgK8+7T6jUIuzvr1xmIZiAyIp9FU7fdGRmc5Jej7a2XUFwLUsYDK7yOjSgMHzH1NEW+1elkgXrcjp3eoz8e78vdWkZTSozceN/R59f4hq0Em/qAJAnvLoGfUnFb/AJ51BVgL16cQe+uYgmeTdRjrV+udq9M0bbgc8tu28J6kHda2kf6VUO0Go0pI7lFBk7tneLEdNrKF5zkAUL7QpKumBafimqLf+ov/ABuuf1qRe0OtDY1NzymQfzEVmi0wYSQQIkGR+lTfZV9aLRShKuyZuMa24jBr5ZHBVgQk7SIM+GQDyrSWWNru3uLtB3KNpMb2luS5n3/KpdGihRAYz7UEZ9MrjrTPTalEII08x/G7GfeFK/5UXRLi7E1zhB7rujfhZ3Ad1iSFXdgzlVXHpUdzg6XDPfn4Wp8/4nFWr+fLk/8AprH91ziP7dRNxm6fEdNYJ8jbLY/v8v8AKjJixE17hyu+8XHwFybI/CBJnf6V2/ZuAHF0kMAZFifZXb+Jwf8AKKdjj1woR9n04Pl3IA/8prq3x+/HhtWYBxAbB/7XGaWTHihWL4S29sXgLdy4tws1lw42spwQ238IkkHrHSp9JcCWijXE9m2iMbTgAW3d5MjDeLBGIxjJJD9rL05sWveBeBPyu10O1F3B7hCI5br0cz/1cUWxUSNx46ZLaLZFw+JpVpiWJz4cT9KB7FuzX7pZQAQT157l6n30FxS+mofe4NogRAJZeRPI5B9STyFGcCtjTs7blBdYG4z1JwKq0lshlh4zoLtxfuCVeYLeEj2WA9rA8W3MHE++lWn7J8RYANqAg/qMUPytqPzo3s5rH7rUk7ie8BXHIHdBJiIx0npRXDbt+73bgqVNoeEOe9LtBkITlYkTnMetaR6tEypujjS6BxrNOrqzounWXIYoXjJ3HAMgED1rjWdhbBcs91l3OWhQoyxJjIPnWari72bhssxO2CdqkiRBgsQTiPrRHaDXi7prV1cffIpwOr7SMjrRabFVLZljspoywEszCY8RHPnyin3B+weie2we0SASB4m5bR5mZzSbhzRr74nAtoQOkkmT8auvC+IBEYAbiWmOWIXP5U30JfR899o+DjSai5Z3h1RvC+BuGOk4IOCPMGlsj0qz9ueGOmoutcuTLnbbbdJGJIxCj3/Wq6gJ5JPyqC476Gdngd45NvbJ/EYOTy2qSTnyFWTgHAmS4pIIBjdKBZXMxzYdOcTFOtHxKwlprqI4tAqCwTALzA88wTny91Qv2s06nO74LPLnyxXO5Tfg61xwXcgjU8LQYVmaXncbfsiOoDEH313Y0QKkC4QAYBCDkOcANiDI+FL27ZafkBcj0WPlUN7tnYyAl2D5KB/iml/GDhxrdjddMSwXe8Ee1swIiBlufX4Udb0C7RLljzMrtn4B/X6VWrfbWyoAW1fIAj2V6e963c7bqI+5f4so/Wip+gUeJeSyXNACIDFT5hf0DVGLBAjecTJK9fOJIH7FVk9uP4bA+N1V/wANYe2DMJCWF/tagA/Vadcg64vBZV4ewzvzjG0R9Zj9/CO/w5risj7CGG1vMgjOCIB/KkI7V3F9oacf2tQoOM8iAfjEVHc7dsPwWT7r4/ypVyB/KB9b2Dj+jvHaABBXcTAURiI656+lJdd2NvqSYDZnErz9XAX609/44YnNu2v/ALh68ulYvbXn/Qx5F/pVp8iIkuNlUbQX7cTafHkoYCPMoSOeaDsLtOFaYI5efP6Ve/8AjPcD4LTR0JJgefnFBXu0neHNm23SZafOAWmPhFUpP0TivZWdMxVSdp5+1GPjUWwGSTzz06/GrlwLQJdW4XHh3xCjA5GIIPp61X+McNC3XCiF3QPTMURmm6HycTUUzrhmoMQFLBYmByE9SDXT6HcWu2kYouTKjrjImJkimet4XdXT2jYQsSAXjaMRjyLEk+vKjeCWbtkXFvb7IdRAKOweQ4PsAxGDTUlTaFJSySZXl19y0V2+GYMEDxQAuc5EE/IVGOP3yE8fO4d2AOZOMcxDGPh5VPxZdqoScKAGBUZAKglZzDSImDEHpFHcH4GLG2/cvKFYM1u0rOLsvbG1ScBQFZWPi6xmaqKtETdS7ELcQvJcB343ERGIBjl5881u/wAWvC6SHPhJAHSAfLlU9nh5+9NzmI7tQyEMWfPJsAYPz8qP4Pw+2GuPfKbQdrAMxba3hxs9T1IEgc+VGifOhXrOI3u8kOwjETjkOnX41LxTjN9Ta2sBsVXACiCWE+KZ3j0NbPDLhYyFJmZ3pGOf4qm1vZ/UXQGS2GGxR4XtdBHLfNGg2B8Q4rda6DuwsQAIXkCZHU551YtboyosXbbuC1li4B8BKXrSyFIxi4cSeQ+Ky5wPUMCQgdcEEPaMHaAfxT0GPOmC6C8ZdmhVBUSyldhub5AUmBABMnPPoBSYIlvWdQ6WiLZcEXHYoI5QnSTPhHOCSDzFKtGly9d2W1JeGYIo8RKe1zIGADPuq88E099F2LqHHgdmtWkIJG9Cp3Mp3fjEgAAlRmMz6zg72rrXLavcDBJkjcfGdxBVRkCG6depqpRWrIrYt4Mt+1bujU2LllRtG25bZQ46kSviiOn8Vb4RxHTT/wAyESE2WggdiZ8OwqF8RyMepxTLiepfuCLovysSb1xnT2R4gN2MjmfPM1TuEWrhYP3YO3bs77cEZgsht24DcYnpzGOVNOvyjS1stHaNrN+6CneCV8b92rGZOZuDlBH7FIdNqL9ksLQSOQJW2CwBO0naRmKsOuvpcUd3w4XDkNct6i/tDssDdBgxIkMYMkYzS3Rd1cRrl7TA21UkKj30uMyGCqhGC85AhjJjEGjB9hmgf+d9XhZUQB1QHGJ8byaEfthqNO5CXAG3CeTqMeZZh15CmfE+AW9YVTSo6EIotu+ptY3KrlGR4uSCxU9ZBpXc7C37Qv8Ae3dNDI7KGuFiqyIf2YABAE5HOli/I8l4FXaDivf73u3TduPgt1xyAAwqjyGOfrVSGtuLIDmJqw6rgV5WIi04IYb0de7U2yN4kRtYSBtInxYHKUbaJusD0IafoKaQnIb3+M6hU7jv22FQu2REBpAJiTBGJOOlAPdIjczGfOefnVu7O9hV1llb/fFVaRtC5G0wcnHOelN0/kvBI36l2HlsA+u6iirZS+B6cXS4kyIPX1/WM0z0PCd+mZik3Nrxl5Bg7YM7Y5frXFngAsM0XHnKkg7Tj1XMHy91OOAuE0pSBvPfFWO4t4Cxjy+ecmpS2bThKMVkUECR+vn186Yavs3qVVHa3tRyADK4nlvgmJ5/64piOD2e7M42tzLDl6DrHu69eVNNTqWu6axbgbbbgi5nxAO6H0IwcR0irSOe/ZWdbwZ7G3dlXjaRkGCAw3ARPx5RQT2pd4UnxnoTAnGK9H7fWQ9rS3ExN7YwUnYdqsqtsJMN7fqZqcZcAMTNlG2/ejLG6GPhVj+H3eUZpFCLsv8AyYavX2+9Rbdu2Z2m8zKTGJVVUmJ6mPSaTdr+x+o4e/dXlSVAcvbeVKsdo9qDM9CJ+lWzhOqvrbeNTfID7Nhv3oUTKFUDDw7TtMwBt6HIHOj26pLl0rc3YyDzi5EliZmRJnmOmAZzXQUUviNksBGd1q23P+FBJ+hqzdhew41dm9cbYQFG0m6VZWBknYqtuxEBo5iJmizp92p7wLdQARutsuBEfdghSSQ3Plzz0Ljs5xRdIbltQURlhZPLb4pI2kA7gDtBPqczSzikNx9lYtcNs2uHLeZWD3gyqW3AMSrMCMRtBUr6zMgEGnXZPhH2i5prQd93dvucBSAhtmEgZ3QVzMqT0MUs1wsNYW0m59gUrsJIhGZW8O3PhZcyPpBY6S+ybDbV7PdqqMwBQ/e3CQWgy4wAOcCRTytjVJbCOEaBWNi0GZFuk96VZt6PCGMDGBAn1k9BbbXZ6w9xrasAlttzMjOzEKcq8+GWEg7DjPLFVC21hrRBuh/CRBIIIJ2yAQMkiZ8x15kfUvbu9xNxVa0fAMHaTsUEF8bRsEERnryrFPY/ltVQ/wCPjultrZixcNzb93ccvtl1kncQBI5ETjqJobUW9RsZX1TeMQO8u3WAIIOFC+1A6g/PNLX3PcRg7XfFuJHi9ppOFGSI6Cn+uKBgtxgsGCvgLZBI8JIEcudJSx7NLTTKqnC2uNi/ZuHHtEg+mbqLR1tdR3vdNb0zOElTcFpvCpAgPJESfZn4eYyaIhSQHAV3C7kWNttjDE7usgRnPKan0nGEVCFj2SSDltzQQBHIGfLlHvq3JmFpBN7iGq71bDfZiWUkQtorCxIL8pzymu+41e4sU0kkRP3Ex5c5jP1pTq9YA/O7EDcEJjLBQcAFpJXp4uRGam0g0zqpV725rndkbTIfYXgfLr502WqfQ0X7YPZTS/D7P+rUy0I1OznpkI/q2emBO1o/2qq3fs21WF67Bti7PduYTcU3HlgEDl/EKbcNtaS2rB9UGaYju7oIIUvEee0Un0OqGGru6tQWDWGyJVVt7iJyZZ+YEn1ipA98r4XtAxIlAv8A5NS37ToPB9+h35yWGwFd0mWjy+fpUvDdFa8Q3i6hJ2nYQwAjB3Kcc+ozNTl7Aa8Pvajdtu6lFSOQKqTkYwTiOgp895CQEcOT5cuU8yfd86rWl4LaS4L3di4hUhrdzTqVIYKQQWbEEc46mnmo4QCQEs2rds4uWzatOrQVPV9oMAiYPTypp0JxCn3L7Ske8Gq32k4ebiMbChLhBypVdxO0eMxJECOc8qe3LWp05P2S1bayRPcs20q3/TIO1VPOD1mImlXEO0dsT9r0ep0zEQbiAMuce17LfI1WaFgymW+B6qyqdyJW2C3hKGeudrEyvtCJz15EH8L1Vu8TYvNcVnQNaTkqWwMQXksxbc0mZjrFHjTaO9bt27GsRQhlQ++0fZ2gblZMeg+lD9quy2sv7X09u2duN1q9lhIPtMqiefU8/mQ5ZdMJcdbDvsVjTumocsFsggSdyiZEwqbpIYjwkR686O02i0TPatjTbxeDKr95ddQGt7zuZ3MKwUdecetUfU2tYkW7uiuhPxFr1xrZjPiYKRBjoRQHG9e6G3btPdtr3YISz98qtLBhLEMI5RJgeXKmpu6JcVVnrmu4DpyrIVS0GYM21lUsR1JLZ6fIeQqu6vsLoSRN2cf/AHV8z7s157qu87oG1e1D3GPjVrLqcjmrkGP73WatPDuBg2rZu3b/AHmwb4vNG6M9a0dEUQ8H0N613Pi7tLZk21uoVPjZ+SviQY5dKt547HIW59bj/wCG0aaroLY5W1HwBqe3ZAwAB8I/I1zLlkujsfGntnnlzg73CSXAyTCLcY5PTcqzRnDeGvasdyVu3AxcFls+IC7JmDeCiCYkz7qvq2f3+xUotRy5fAfSl8kipvLsotrsmIiL595tL5+anzNc67suqWpY3AqLEb1yA5cCO6ydxIwR099XXU65VS6QylrSyV5ZIJUT68se6kfEeK6e9aO9l7y2nflYaPAu6QRzj0P601Ka8mcsfWypcL7OXxctW9WNyvuvIpLwjqS0EqRJC9D/ABGJg0ddSyg39x3nIHY95jEkiJeAJJiPM4FRajjjq3eOLsfg3KVb0YBoJwSMEfoa41i22Lequ2lJJKkk5PpKCPj0HOr3LctExUV2r/tX0NbWn1BBNrToiOTDXGRW3AAgwW8WSQCOU+k014ZwDv7VkXtQwuRtFqwyIAVJgFgDvYgSYECYqvnhm/aW1ZLb1lmaD3f4gsbhu6g+nLrRHDdBcttab7Wu5XYuVYnwgJsCBk8w08ueKWPqiX+a6Ltb/k0tRL25AABNx3ZiAd+YYdfTzo6z2K0wYBRahWNw+GVDOBJ8QMkiOvQVSdGuqc6bfqixRybmWIC/dwEO2SSA8kjqKGF7XW77sLZuoGcgKyuCpG4AqpPiwOQ5++m0xZS+j1NLWmtQjMWMcknaOXRQQOY8qoHbTWb7rratFLcKoZRuaUJbdsJkZJEwZA+S8dpNZ3jXPs91Pu42wdoyB7JAIYnpz9MVLd4+zPtu6e47Mm8iBEDceRJPT4VUe9ozbmyvNphtQ2/vW2/eIoMja0wqEcsnlPI8qZvptOVVGsXLZZRtuXbttDhg22MgNu3cwPCMxNSNxYBLd9dKx7xiibtjyYIG0upiciBHIzXfaO+pu3rfci4dNJLBLOwgqD/9O2CJBBienxp6CmC8B4JeJNt7Sui95JJIUlJVYOMkkEbSQynrEAjT9lrgugXlsCd+1RdSBAJULmcMQQP158vxa9ZFlhpvums7m2BnIhrigNLHaYVW6YYedQaniKu1wX9PuFq2t0qpC7RcW2R4kEgQ4n3HNSrvorozh3DPFeN3v7S2UuENaOwuUZYVdwzIOBzxHSla3Gu2gS6kK4O1z4mkxJPM4jNPdPxgqVtWDqLfepvtrv7xdhmQEeAVOwnmD+VB3eL6dtPt+zobRYLyKuGEMTIOfDmdvpNU6FQIFBRnCquwjCl5aHQx4h/Cc8ozGBBvWhu21S1LFfuBuRgcPsXqAebn5HnmqsNJvU2be9HmAjSvigjIlfr5dcUy0fDG0yWftDoFeQArDendwxXc3hIICkDcMxmoUtdCT9Ml4rxlUsgwCTAJDOGIBWI3EeLJgenrINXiGnuqrEPnPicEhiIPtDnzHXFVDXcWZXKi0GXvO7VkE7tpLBQZEmGn/ascDvGS1uLZBDKwO4NAXZOfLGYHvBG36KuXv9P9Fn1mg0+0MFwNp3bbfh7tSqHcu0+ESBtIiaQaTi+1iNRctOVGBbDQTjw7pgYgjBmOc83fC+Bam43/ADpRLEMGtBgrNO5QCbfhUZBJBB5eZiUppbNwra0lvwnDHxTtEbh3hY+WZ51Ff1GiTY803GrLrZthmS49pbmwqpG0jGSsiYkelOP5/ti/ctOduyIbMNuUNyjBE0r4ZpTqLqXrqgPYkIByAuLBMkTEDA5c4qodtNPdtam5cCgi5nwM25Y7tMqZE+RAjJxRi30OUq15PVLGqVxuVpEkTOJBgiuj7z9a810nap7GmtWlZFuG7tuNccnYGaCSGXw7Z5tzCml3FuPXBdRV1auWdF7y3dYoveFhkKQDETAjBGc4MSk7R6FxDsrpL0l7KgnmUlG+a8/jSC92CVCW02ouWj78D/uWDS7Scd1uk1JtX7v2pSyIqjasm4NwI8BYkAEkbuXU8qso40uom3FyzcUSyvbGNyvGTKtMHkZx76TGittd4nZbat5b4HRtpLYnBcA//KubvbK7bP8AzWiiObCV/wDIMOvmKeu1yWN3ZcWXUmCrZuKJMJtwADBIHLNP7eqW4illB3AGIkZE9aLRVMpljtXorntb7Z/rKY/+Bb8hRyX9Iwkai1HrcUH5Eg/SjNf2c0d6S1kA+a+E/MUivfyf6cklbt1R5Dafqc0KX2Tj9F3FoTP+f+1Si0PL6VyD+5qUNFQUbUCt8vKuTPnXNzTlhEx8j+dMKKB2gvD7ReGCu9eZ6tbC9OnX4DzqrcO4wADPhATbtjcPFCv4YnInA6E+WfReM9l2uMChVepw3ziYHyqlajsVqLLhkX2Pxr42YkQT3bmBzPnWmmYS4/ITrXtnTLb7uCw3947sz+EjCvcJgbZO2YA+JpFaRLN2LhDctpkqAecsD0+EZ+RXFODXrzWm2MAFIZmV5jcP4VJmJ5/rXXa99Pf7tdPaYOpO4FQqkY884I5mOZqmt9k0/ZCmgtX7m234YUklmUKSJPhMGZ8zA9wqPSaNbsQGURG6F8+oDycn6gVYdOlpLVlV7s3mUi7BDMJHInOOkZHhqn6fiNxbW91lCAoBhSdwLBhg7lG3n6jIkUmnWjTLVIatwtQSG70hdsPiJY4/HImOf+9dut8N4LrhegdvIlTAkyJHOpbF3/lNxMM6Bju9nab0coggoFPLr5TQt1LqWEdIK3N0spVlXuXAJClQIIBEDBz5wSpIzcpWTWtZqlaPDI67EJHrjNOF4jqSsW74dxzG0KB6Rz3Ax7+nKllns3evWk1ChQGUMJ6xMEAsYmJA9aJ1Fhr2oS0AXDWBgORtKm5BhVI9PkMUNOim9qiZeK68iS2Z/hb/APml7cd1RcpcvhI5KCQTJIz+KefKPhUnEez401vvb9sBAwUkbiZPptqLheo0gzeS62fB3ZAAHrLKaW0bxUWA3+KOlxSj7iCoIVn8RZhtDFsk1ZBxs3EIPgc/hu79pPkGmD8BPpVd4tdRxcFlWW2xBCvl5UKcHcfxgmJOK613ZfWWlO8uEg7gXQiBEyAZPMfnTTBpWMn7QX0Yg2rJYYJ2gmPKY5VG3afwgNprUAyB3aQD5jGDUnCNFdV9rFtr222bnJ9ld3n4TH4sEfml4jZ1CyHZ2IWSJmB1polpdUSWuOF7pbu0VyT4lUKZPskkDpyn3etFdqNI+osWtWjKBb+6cMVCgE+FgTg+Lwx1kVWgSEk5DHlORHpGKsnZPUpcY6a5m3cVpUnGAM45dM9MGmls53HeQ0VVdPBrVWFG1Q11lBjlMcp9Kr3D9WdK6C42mubSDuFu41xipydzKCCfPOYonh923pLr6a5ZNwgjLkq2QpBBXEEH6/CpuKaWxeO8aZ0IEeG4xEDOQyn9KafgdeR99pS79/LNaLbQPETu5EA4Gzy3EcyIwKCtagXNSdpPVIRjiMEgqfLPKKrnCOP21RrIWLVwwxLkQDtXcZEqQoBkR5iiuymjNniPctBCztYDaWG0mSefsgj38uhqfjtjlLSR6hbupw7T3Ll0QsgkKMyzBAf62WEmqbxjizal7T202sy3jaAJMkIQuPMxHqR60H2j4Peua5nVLgtXCpYFlZwAAG2gEyTEjnk9ae9leBrs33bd6bFw90rDYWVlHNXgEemOZp9If5mUjiWlu9yGuK3eMSCsEnagSPP1OOg9DEXZl7YYm73mz/pkBvT2sRXrN/tEbfh+zXgB/UgemRIrzfjWsLm7bs6NlR7yXFZl2gEEm4neAf0bnkCcEkdQBN2aJqJKmxtQgsOLKK++218gbWCgFnYSMndAMjxDzNWjhFs3rt7vb1u43d2vHZgrhrwgxHi6+5hVZ+wrc3FbDWNzThxdCAqhJP4nhgYRYgk5irLwzhVu0p7p3l4kuI9ndGAoK5NZyejVAeo0d1rF293k7Rc5s0nYx/CBtnw1dB5D3cvL31VrHB7qo6khkeMBjtgkliVMc/1NPLQb1j1OP9qTY0Gb4wSPnB/0rCfX61FujBx8a5a9HT5RUhQQlwL+selSWNUDy5efvE0AjE+0R6R+ucV1atwZBgemDn+tSHQyNwEZB+pqRbzFcYM9fIe/lS9DkTOOs4oveD7vj8qZLQQl49Mke4D3V0Gjn7+dCbszJ8gIEfOMVP78j9/KmKiYbT+hqK7bHlXMx5/Un158qlVwf3nFMQHd4VaY7u5Qv5lVn+9E0jv9ldMbm/uNpnmhdRPnAYAn1FWW6pnEnPQx+Z/St92xz4ZPnj8udFsVIo9zsakXEa+0XBncASJZW9otkY6jrQA/k/LY+1B7anCbCFHT8LwOf4R1r0ltPMEkCPT/AFrZsZmW+dVnInCJTdd2f1Ytoti+ihIABFxYUAAKDJxHSiOF9nbtq4Lo7o3CmzJYgDeWxAEHPOrWdOvUmffXW0cv1zRm+gwRUO0nD+/U2r+otqMSgdgOYYT4cwYNUzjHB1043pds3LaAAopud5E5bxYJHkOnSa9P1vBbDyWtLJP4fCT1klczSq/2U0vNbTK3nvaB8zFGaGo+ih8cu6bYps3bJHIm0bhA3Mqg3Q5JWBJwOjY5CoNNpblxjbs3rd7AJW3fUiOQ8LETkfCR51fbnZu0cEkkj+JjNRW+y+mVw2zxrEHcZEEMIz5j8/MynNFpMFVr1w6dPsdxO5ZZYbWD8gcry5Tk9ac6i5Jzpb7L/CRacE/2S2I9GimmmYLgN8SZqdNSvIsCfd/rR8hD4lZ5pxTsi12Slp7YJkAWEU+6Rc+Mdfy1wzsrc072nVLzsNyu23apVxjwHIjHWvUF1Kn9iPnXcgj2d379cVXyE/GUf/h25fuLfYWg64DHcWG1iRKnBIJJyDTNODaomDrSPRbSf5CnxvRJCHnyMY+RqX7STEYPqKXyB8RWv+DgTL3rrHzEL9AK40vYi0l1Lge6GQQIZYIgrkFOeTy9KsV/nHh+M/nOK2bTfxfD/WJo+Rj+NHCWVTC7R7uc++PzroR1Mgef+gihrqnMz6/7kRWraE8uU4nP1Xl8qzs0om25kez6ZH5VAboz4jHukfECprkcmSD5g4+c4+NRX9GoyDPvn9KBo5KoQJG73TH799cPaUZWQPiR/pWsqJxHmOvxFa3Dngg9RP5ZoGbROoIz1n9K4dioPX8v1ri5cAx4R1gkfrXLsSM58uR/SkOjZ1ogc5+f7+FaN5WzJ+DCobkAE7BP75RNZuTquf7Jb6hc0DoIfp+/OsHtfD9BWVlNkonH4v35VPb9lvcf1rVZQNhFnkPd/lQ/EPZf3D86yso8E+Tl/Zb+yf8AyNa4Z+H41uspeR+A+5zrfUe/9KysqmQSXOn761n7+hrKygDX4j7v0FQj+kH9k/mKyspDM1FQ6bp8fzrdZR5H4IuIf0Y99AeVZWVL7Kj0d3a56j4VqsoYIJXnRWn9o++srKEJhWo5VBb5/wDb+tZWVZBJd9ke+pbPIfvpWqykPwc6j/Olt72h/Z/SsrKAR3q+X/cPyNC2fZb31uspMpdHFr2/nRFv2vh+hrKymALrf6P4j/DUel5t++lbrKCl0c2f8X+KpW5n31lZS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QSEhUUExQWFhUXFx0YGRgXGBgZGBwcFRgXGBsbHRgZHSogGBwlGxwaIjEkJSkrLy4uGiAzODMsNygtLisBCgoKDg0OGxAQGywkHyUsLCwsLCwsLCwsLCwsLCwsLCwsLCwsLCwsLCwsLCwsLCwsLCwsLCwsLCwsLCwsLCwsLP/AABEIALEBHAMBIgACEQEDEQH/xAAcAAACAgMBAQAAAAAAAAAAAAAEBQMGAAECBwj/xABGEAACAQMCAwUFBgEKBQMFAAABAhEAAyEEEgUxQQYTIlFhMnGBkaEUI0KxwfBSBxUzYnKSwtHh8RYkY4KyNIOiQ1NUZNL/xAAYAQADAQEAAAAAAAAAAAAAAAAAAQIDBP/EACoRAAICAgICAgAEBwAAAAAAAAABAhESIQMxQVETYQQyofAiI1JxgZGx/9oADAMBAAIRAxEAPwAVGqRbhoRHqdGrrOcLtXKJEGl4FS23pAFmtRXO6ud1AHeytbK1vrYNAGA1IhrkLNEae3QBivXYvVHq7RAmgjcoAY9/UiX6WLcohWoANW/mjE1ApL3tbW/SoLLHYvCi1eq3p9QaPt6mk0UmORBrbCKW29TRAv4qaCwq0M010VlTJIpLYu0evElX3CkykH2riM7qOdvaGH9sbh9KlZcYryvst2oL8U1QN60UuE7ALu7cV2xsG0T4RmT0MSM16GOIiKhWynSNam5t5Vx9txAoHUOXOKl0+mg5rSjOw+1qvU1p9TURtkmt91FKh2TjUYqN7tQqcxRT6eRFFUCdkNyYofvTXNxWUwa0uKoRIb2ak70edLtZcj30r1GsPnRVhZYdTxBVGDSm5xgzzpFf1RPWhjqKpQE5CNVqa3XNqp1qyTta7FciuhSAmWtsKjDVstQBsGu1qNaP0+mJE0mMjtiiVwCa7t2KkNicRSsBdd1BPOgrhp59gFcfzQD1ii0FCQPUovUwbgbdDNA6rQMnOnaEcG5Ww9DkGtqaYBtu5RVu/S5WqVGpANUv1ONTSpKIRaVDsN+1Gg+KcU7q0zmDEABiFBkxEnAoq1bpfxGxprrAX1F3uyW2z4Q0AAGCJmeR+sVM5YoqEcmVns7xPT2DujRrcLkm4LlqQhkkKQ0iRjby5V6Fw693qqwiGAOCCMjzGDS6y2h//EsbQIEWUEeKOgzhiae9nbmn/o7KhVAJC5jnJifIn61hxzrRtOF7GOl06GM5pioHKoVsqOlTl60ZCB7wjI50uOqYmDypnceoxZBMxTQmCd7GTM+lSNq2jAI9aO7pSIihtRpZ5cqLFVCnVaglpJqE6o0ff4SWzNCfzQ81aaJpi/U3Jpe1hmMDNWa3wgyJIj050YmiRTMZoySDFspo4S5MEGsu8LIMRV1eoGjrRmx4nlNuiENF2dCYmK7+xNE7TFXaIoHQVMtuiNPpCelMf5qaBA50m0NIVW7UmmK8PDLjnTG1wZhTPQ6DaZIrNzLURJY4ASJn308t8MAUDpApkqDzFbcj0rNybLUUhZ/N6jpWrulA5fSpn1S9M+6u1Ejyp7DQtvKAJrm14uQpdx3jWk0hZXvoL5RiisZAYAbd4XKgkg5iQDU/Ae12ju27avqNP9oaFKISQWJgBZEtOPWjMWAaw5iM0Jd04fBFWP7MAd3wrsWBMkCaeQYlUudnwaxOzo6mrHq9QFMAZoUXfOqUmQ4oVL2bXzNdf8OL/Ead2b4ogEGjJjxQiXgCj8RohOCJ605CiugtLJhiiqdpGXR6a5ckd5G22siSzEKCAecTJ91eb6a+5VRuEtHPPtE/xetWT+ULVi/cuoAx7geAqU9rarMo8QJG4QRBM8qq/Z+6AdzbvIHu79znOB3REeUT51jOVs2hGkHWNZG0bxJmJhZiMAGJJ8s9aZcO4k9q4tycqQYM5k7YwCTOR8aSPZYXV2o5AMgZWN20wQ8HyxnpzqTRatbm4zKjErbvvgiQJR9g5z7J+PKszQ9sS+r+yZwDyIwSQOfuNZcvwKpPYvi252SbrBlEFkKqCNzc2fkSxgBB0q2XBNdEXaOeWmSjUgVh1lAvUe+tMURkxiNVXY1dLVJNdFqMUGQzXU1jamlff1y2oNLEMg9r8VBc1NBm4TXBFPEWRO+pqE3TXSKTyE1ILPup6QbINOqRIiPStvYDHIqn9g+KNcUoW3KoG0nbI8xgCfP3eVXBLlYweSs0sKsadYjaPlUjLHIUp41xHuNNeuzGy2zA4OQpjBOcxiqZw/8AlZt90pvWrgfILIqm2WUA8924cx+HrSbopKz0Y3z1PKh9PxTcLfLxMQYzgBo5cjO3n5+dVJv5ROH3fC95wGwYS5bYdZkKRHQ+c+U11Y4zwljC6sptyhL2oBODHeWsHz9/rUSn6Raj7ZZ7esuXBIxzx8cc85EH41gsMeeaS8O45oLSHZrbbD+AtYBBBO4gJG75Z6U0s9odPIHe2zPLbcRvyOKuPJoiUNhy2/IAfWiC4UEsQAOZJgD3k8qB0XF7F249u04Z0AZtoMAHA8URJ/Q+RgftF2cs65VW8XhSSNjsvtCOQwfiD9TTuxVRUO3SaXiG1dObfeq/ivbVgiCpTdIZsxyBGK4/k+0KcPa5cvJ3lx9qo1oBgiAEk+KGkk5Cg+yKonbLs4uj1JsLuYBQ24hoYMWIIkYgeEwSCVnGQBOzvCG1Gpt2FZ17xoLKDKiCSfcAPOsmpWbrGuv1PonScXtXx93cDRzXIYT/ABI0MvxArrUasjwrz9KScC7N2tIPAbjNEF7jszRiYkwsx0AptbseKSZH1mtktbOdvehff1JBzNDnVzTzU6Td+Hd8YrdngqESVg+Uk1eSJxYps3jTGxdNMLXCkHSpbmiXypOaGoMi0xJoPtTxQ6XS3byAlkXEKGgnG4qWWVHWDjnBg0xTSjzNVL+UW4O6+zLctqbqnfvubGABXbA2mQ0MOQ5c6hspJ2eQHjjifBp2V2JKtaRgWJM5I3/WuP5xvKkrcugAeJUuOFUFgBALTEkefOi+J8OsrbVERw6EhzuR5czJEXJVSIIIERHUmm3AOGWQGFwXGJEErbJA648PPl+8VkzVMX6O6y2bzK7NKAgksCrSOUjPMZnpypdodfeG1bV68G3BQqXHXPPoQoAq5p2bV9PjcHmAoKZUDBhyrAyeUeRpRoOENpzuvW3Qh+YO45QjwhUIbBnnA68jRoexaOLXxeWe6uXgUZbl0F7gJ2so3M20Rz5YnnXvFlG2r3hBfaN5UEKWjJAOQJmvJ30mnRbT93c3q4lmVFB8VqJyqwAjDOfvCavHDeOLc1d2Lls27ioLcOxYlJ/CU2rMnkxnaOtXBpGc02Prg9KHIoi5Q5tnzrdGDM3VGzV2bdcsopiNpbmu+7HWo1augaAOwortU9K4U1KGpMpHN25GBUe8dZqcrURWkM8Y7J6xbFxXJ3bZB2FY8XniQJHIQDzr0vhnFrd9ZQ56qY3DMZAJx615Rw7TugzaZW6sFbPvEeZ6eVM7equW3DqGUjJblz54IyPOK4o8jg/opxZ6qCCM1R+3vZW29kXbShbiHxQAN6GdwIJAJE7p5wCPKEh7QahWJGoJXnkcvnNd3uO3rg8VyRy5L1x5YPrWr5ovwKPZX+E9lTqLq2wWTdMsy+EAAkcjmYp+3ZXR2lCsLl24yE7t20K21gQFWJ2tBIJJxzxtaO9da2BtJUtjE81O4ARmZAigLnE7926jkqVE7hKqCHBVsGDJBY+8nzNOLRrK7Bu0nZI6bxK4e3uCbiCGBK7wGEQMQOfMjGal7J9jV1Vxw7EIoHiQZLNyEsIwJJHXHLnTp+KG7pmDSWB6ZEs8kk/xEzHlyHWbN2U1SqhBIlm8I6naon9++mkm9Ct4jzQ6bT8O0x2Ktu0g3MQDJ9WOSx6Z+gqlcY/lRBO2xIWcsAGePSTtU/3p8xV3fiCKYZ1B8iQOfL9ap3bXi1i4HtKs3R4e8CzEjIJByP7WPSQKqel2RCSvoTXe1+mf+ltXbhH4rmxz8JbA9BUJ47oCc2WHX+jTEQZw9Vm1pZGCBkjlPLHXNWDst2Hv60goQtskjeUJnaYMCcweZJA+OK58Edmckuv+D3h/bhFYLZu32PS21prwPwneP+1gPSvQ+A8Qe8m65aNoziZyPOCAy+4j4ms7IdhV0VnZuV7hktcVNpaTgGSTAECJpi2l2k7nVQoliT7PvPIfEit4Rryc3JK/CCbRFEs8efypLpu0Fq2fFmOo3EfCVBB9CPjW+MdpN1v7m6yMDyAGeXV12xEz15UNx7sFGT1Q5W/XQuzVGvcQe4PvRubHixujyO07Tk8wB9a4W8Yxj4kVi+ZJ6R0L8O62y4cY4rb09o3LjKoGF3ELuaCQoJ6mK8a1mu76696/qdP3jGI7m5chcwoMQAPIHz8yafdrlN3S3C/iKLvU7jK7YJj4DI615jqN3dm53e1QxVW6EiJ5845YoU8iXDAs329A5L31KjCixajETP3o2pnnEn9MPFNNy3atv/fgfSRVQXVxbL7ZAjmMT1E+mKk4nxBluYgAdIGfPpk08RWi1JxeyTAOpVR+HvEeYJklmAYTyx8K54rxWy9wHdqSoGVLqskT+Ibvy8qRau6w1CoIE7AfewXr+dAjWc2jxd58gQT+8UUFl4btFpznZqEnouoP5EChrXFrQffaurYggrusF7kjM70LA58wPdSy4t92LhR3SXBaaOhbAPKTmJP9YUHpeHl1d8ACGVSDJDvtXMQZz8qEgbPbeEcet6q1vtuGjwtgrDQCfC2QMyPQ1Jd4giiSygeZIArz+9qA1i0LG5TbWI52xBIzE+IuZ+NBad/tW62pO4KG3Ek5ECQCIk+vrXQ5qKOZQcmehPx6wI+9TOMMD+XKiW1ajJYcp+AEzVCt6RkAUsWIESQc1JxTco8O6+G8m6GD4gcY8s8vhWa/Ed6NpfhqSp/v/BY73a/SKJ70E+XLyz4oxQml7baVVCs3sgDBE4xyMUj0vZGzc2u7ujON3drAiYJEkEmAPr7qeXezXB7dtGv6pbbFQWU3bW6SsmF2EzNbRn7Rzzi/AXa7Z6I4+0ov9qR9Yj60Re7U6RVLLqrDwRhbiExuAJAnMAz8KoXafScINl102ovPdOElSUx1JFqY93nVV0epSwuA5BEEgbdw98yB8BSlOvBUIX2egaPtNb+3XtQ16+bTKq27MMeaICRb3EDxKTJA9qiNR23ulpt6ZQvTvLsP8QiED5mvOj2iCiEthZz7/X1+NDtx66eQA9IH61g5zfR0KHGu9nr63XGcH5T5dM/v4Vg1DTy+QHwqmP22G5hLQpwTaSSB7ruPnXVrtwpIG5lnM9wp855Xs/vyrn+NnV8qLot9jmTHuah9fe+6uSfwPiAPwk86rC9r+RLXM/8A6rEdYybmZ+NbftQHU22F47lIBXTFQC0gbma7hfUA8+WKPiYnzIt2vtIi7ltLuE4CrJIzADYnpkj30k4fqbKM7XtHfd7pIM2tOyxt9kDvuW0fSmHG+L2tOoa4LkOx9i13hBjmRvWB6zSF+1mm2gnvQRyLaRghJEE/+p9Tzqoxa2ZyaehnrUR0CrbIQPbXxqFeDcQdGPTEg0y1eiSy6sgcYJgO8cwIKztYejA1Xr/aG01wWhd3OGRtqads7WVz4xeYAADmfpTPtb2ltaXu9+7xA+yitiRnxXUk+n1HImL6HkrCb6hjuKWyxySUEwJjJ/eMUMdHbIwijp7AmIiJilmn7Y6ErPfuIMeLTGev8N5v3FdartnpFQst8Pz2r3FxSYEwCTAMwMwM86n45FZx/aC34LpzE2lC7iYXw/MgQ3rNWLhvHbtlFRGQW1WFVQggAQAPDiBHSqXpO2ttkBuEWiclNty5HQeJRBnn0j61Ke22lX2ruR0XT3Cce9wPrTUZA5RfZcdVx+++RdK45bUg4jMwSAfKPgK8+7T6jUIuzvr1xmIZiAyIp9FU7fdGRmc5Jej7a2XUFwLUsYDK7yOjSgMHzH1NEW+1elkgXrcjp3eoz8e78vdWkZTSozceN/R59f4hq0Em/qAJAnvLoGfUnFb/AJ51BVgL16cQe+uYgmeTdRjrV+udq9M0bbgc8tu28J6kHda2kf6VUO0Go0pI7lFBk7tneLEdNrKF5zkAUL7QpKumBafimqLf+ov/ABuuf1qRe0OtDY1NzymQfzEVmi0wYSQQIkGR+lTfZV9aLRShKuyZuMa24jBr5ZHBVgQk7SIM+GQDyrSWWNru3uLtB3KNpMb2luS5n3/KpdGihRAYz7UEZ9MrjrTPTalEII08x/G7GfeFK/5UXRLi7E1zhB7rujfhZ3Ad1iSFXdgzlVXHpUdzg6XDPfn4Wp8/4nFWr+fLk/8AprH91ziP7dRNxm6fEdNYJ8jbLY/v8v8AKjJixE17hyu+8XHwFybI/CBJnf6V2/ZuAHF0kMAZFifZXb+Jwf8AKKdjj1woR9n04Pl3IA/8prq3x+/HhtWYBxAbB/7XGaWTHihWL4S29sXgLdy4tws1lw42spwQ238IkkHrHSp9JcCWijXE9m2iMbTgAW3d5MjDeLBGIxjJJD9rL05sWveBeBPyu10O1F3B7hCI5br0cz/1cUWxUSNx46ZLaLZFw+JpVpiWJz4cT9KB7FuzX7pZQAQT157l6n30FxS+mofe4NogRAJZeRPI5B9STyFGcCtjTs7blBdYG4z1JwKq0lshlh4zoLtxfuCVeYLeEj2WA9rA8W3MHE++lWn7J8RYANqAg/qMUPytqPzo3s5rH7rUk7ie8BXHIHdBJiIx0npRXDbt+73bgqVNoeEOe9LtBkITlYkTnMetaR6tEypujjS6BxrNOrqzounWXIYoXjJ3HAMgED1rjWdhbBcs91l3OWhQoyxJjIPnWari72bhssxO2CdqkiRBgsQTiPrRHaDXi7prV1cffIpwOr7SMjrRabFVLZljspoywEszCY8RHPnyin3B+weie2we0SASB4m5bR5mZzSbhzRr74nAtoQOkkmT8auvC+IBEYAbiWmOWIXP5U30JfR899o+DjSai5Z3h1RvC+BuGOk4IOCPMGlsj0qz9ueGOmoutcuTLnbbbdJGJIxCj3/Wq6gJ5JPyqC476Gdngd45NvbJ/EYOTy2qSTnyFWTgHAmS4pIIBjdKBZXMxzYdOcTFOtHxKwlprqI4tAqCwTALzA88wTny91Qv2s06nO74LPLnyxXO5Tfg61xwXcgjU8LQYVmaXncbfsiOoDEH313Y0QKkC4QAYBCDkOcANiDI+FL27ZafkBcj0WPlUN7tnYyAl2D5KB/iml/GDhxrdjddMSwXe8Ee1swIiBlufX4Udb0C7RLljzMrtn4B/X6VWrfbWyoAW1fIAj2V6e963c7bqI+5f4so/Wip+gUeJeSyXNACIDFT5hf0DVGLBAjecTJK9fOJIH7FVk9uP4bA+N1V/wANYe2DMJCWF/tagA/Vadcg64vBZV4ewzvzjG0R9Zj9/CO/w5risj7CGG1vMgjOCIB/KkI7V3F9oacf2tQoOM8iAfjEVHc7dsPwWT7r4/ypVyB/KB9b2Dj+jvHaABBXcTAURiI656+lJdd2NvqSYDZnErz9XAX609/44YnNu2v/ALh68ulYvbXn/Qx5F/pVp8iIkuNlUbQX7cTafHkoYCPMoSOeaDsLtOFaYI5efP6Ve/8AjPcD4LTR0JJgefnFBXu0neHNm23SZafOAWmPhFUpP0TivZWdMxVSdp5+1GPjUWwGSTzz06/GrlwLQJdW4XHh3xCjA5GIIPp61X+McNC3XCiF3QPTMURmm6HycTUUzrhmoMQFLBYmByE9SDXT6HcWu2kYouTKjrjImJkimet4XdXT2jYQsSAXjaMRjyLEk+vKjeCWbtkXFvb7IdRAKOweQ4PsAxGDTUlTaFJSySZXl19y0V2+GYMEDxQAuc5EE/IVGOP3yE8fO4d2AOZOMcxDGPh5VPxZdqoScKAGBUZAKglZzDSImDEHpFHcH4GLG2/cvKFYM1u0rOLsvbG1ScBQFZWPi6xmaqKtETdS7ELcQvJcB343ERGIBjl5881u/wAWvC6SHPhJAHSAfLlU9nh5+9NzmI7tQyEMWfPJsAYPz8qP4Pw+2GuPfKbQdrAMxba3hxs9T1IEgc+VGifOhXrOI3u8kOwjETjkOnX41LxTjN9Ta2sBsVXACiCWE+KZ3j0NbPDLhYyFJmZ3pGOf4qm1vZ/UXQGS2GGxR4XtdBHLfNGg2B8Q4rda6DuwsQAIXkCZHU551YtboyosXbbuC1li4B8BKXrSyFIxi4cSeQ+Ky5wPUMCQgdcEEPaMHaAfxT0GPOmC6C8ZdmhVBUSyldhub5AUmBABMnPPoBSYIlvWdQ6WiLZcEXHYoI5QnSTPhHOCSDzFKtGly9d2W1JeGYIo8RKe1zIGADPuq88E099F2LqHHgdmtWkIJG9Cp3Mp3fjEgAAlRmMz6zg72rrXLavcDBJkjcfGdxBVRkCG6depqpRWrIrYt4Mt+1bujU2LllRtG25bZQ46kSviiOn8Vb4RxHTT/wAyESE2WggdiZ8OwqF8RyMepxTLiepfuCLovysSb1xnT2R4gN2MjmfPM1TuEWrhYP3YO3bs77cEZgsht24DcYnpzGOVNOvyjS1stHaNrN+6CneCV8b92rGZOZuDlBH7FIdNqL9ksLQSOQJW2CwBO0naRmKsOuvpcUd3w4XDkNct6i/tDssDdBgxIkMYMkYzS3Rd1cRrl7TA21UkKj30uMyGCqhGC85AhjJjEGjB9hmgf+d9XhZUQB1QHGJ8byaEfthqNO5CXAG3CeTqMeZZh15CmfE+AW9YVTSo6EIotu+ptY3KrlGR4uSCxU9ZBpXc7C37Qv8Ae3dNDI7KGuFiqyIf2YABAE5HOli/I8l4FXaDivf73u3TduPgt1xyAAwqjyGOfrVSGtuLIDmJqw6rgV5WIi04IYb0de7U2yN4kRtYSBtInxYHKUbaJusD0IafoKaQnIb3+M6hU7jv22FQu2REBpAJiTBGJOOlAPdIjczGfOefnVu7O9hV1llb/fFVaRtC5G0wcnHOelN0/kvBI36l2HlsA+u6iirZS+B6cXS4kyIPX1/WM0z0PCd+mZik3Nrxl5Bg7YM7Y5frXFngAsM0XHnKkg7Tj1XMHy91OOAuE0pSBvPfFWO4t4Cxjy+ecmpS2bThKMVkUECR+vn186Yavs3qVVHa3tRyADK4nlvgmJ5/64piOD2e7M42tzLDl6DrHu69eVNNTqWu6axbgbbbgi5nxAO6H0IwcR0irSOe/ZWdbwZ7G3dlXjaRkGCAw3ARPx5RQT2pd4UnxnoTAnGK9H7fWQ9rS3ExN7YwUnYdqsqtsJMN7fqZqcZcAMTNlG2/ejLG6GPhVj+H3eUZpFCLsv8AyYavX2+9Rbdu2Z2m8zKTGJVVUmJ6mPSaTdr+x+o4e/dXlSVAcvbeVKsdo9qDM9CJ+lWzhOqvrbeNTfID7Nhv3oUTKFUDDw7TtMwBt6HIHOj26pLl0rc3YyDzi5EliZmRJnmOmAZzXQUUviNksBGd1q23P+FBJ+hqzdhew41dm9cbYQFG0m6VZWBknYqtuxEBo5iJmizp92p7wLdQARutsuBEfdghSSQ3Plzz0Ljs5xRdIbltQURlhZPLb4pI2kA7gDtBPqczSzikNx9lYtcNs2uHLeZWD3gyqW3AMSrMCMRtBUr6zMgEGnXZPhH2i5prQd93dvucBSAhtmEgZ3QVzMqT0MUs1wsNYW0m59gUrsJIhGZW8O3PhZcyPpBY6S+ybDbV7PdqqMwBQ/e3CQWgy4wAOcCRTytjVJbCOEaBWNi0GZFuk96VZt6PCGMDGBAn1k9BbbXZ6w9xrasAlttzMjOzEKcq8+GWEg7DjPLFVC21hrRBuh/CRBIIIJ2yAQMkiZ8x15kfUvbu9xNxVa0fAMHaTsUEF8bRsEERnryrFPY/ltVQ/wCPjultrZixcNzb93ccvtl1kncQBI5ETjqJobUW9RsZX1TeMQO8u3WAIIOFC+1A6g/PNLX3PcRg7XfFuJHi9ppOFGSI6Cn+uKBgtxgsGCvgLZBI8JIEcudJSx7NLTTKqnC2uNi/ZuHHtEg+mbqLR1tdR3vdNb0zOElTcFpvCpAgPJESfZn4eYyaIhSQHAV3C7kWNttjDE7usgRnPKan0nGEVCFj2SSDltzQQBHIGfLlHvq3JmFpBN7iGq71bDfZiWUkQtorCxIL8pzymu+41e4sU0kkRP3Ex5c5jP1pTq9YA/O7EDcEJjLBQcAFpJXp4uRGam0g0zqpV725rndkbTIfYXgfLr502WqfQ0X7YPZTS/D7P+rUy0I1OznpkI/q2emBO1o/2qq3fs21WF67Bti7PduYTcU3HlgEDl/EKbcNtaS2rB9UGaYju7oIIUvEee0Un0OqGGru6tQWDWGyJVVt7iJyZZ+YEn1ipA98r4XtAxIlAv8A5NS37ToPB9+h35yWGwFd0mWjy+fpUvDdFa8Q3i6hJ2nYQwAjB3Kcc+ozNTl7Aa8Pvajdtu6lFSOQKqTkYwTiOgp895CQEcOT5cuU8yfd86rWl4LaS4L3di4hUhrdzTqVIYKQQWbEEc46mnmo4QCQEs2rds4uWzatOrQVPV9oMAiYPTypp0JxCn3L7Ske8Gq32k4ebiMbChLhBypVdxO0eMxJECOc8qe3LWp05P2S1bayRPcs20q3/TIO1VPOD1mImlXEO0dsT9r0ep0zEQbiAMuce17LfI1WaFgymW+B6qyqdyJW2C3hKGeudrEyvtCJz15EH8L1Vu8TYvNcVnQNaTkqWwMQXksxbc0mZjrFHjTaO9bt27GsRQhlQ++0fZ2gblZMeg+lD9quy2sv7X09u2duN1q9lhIPtMqiefU8/mQ5ZdMJcdbDvsVjTumocsFsggSdyiZEwqbpIYjwkR686O02i0TPatjTbxeDKr95ddQGt7zuZ3MKwUdecetUfU2tYkW7uiuhPxFr1xrZjPiYKRBjoRQHG9e6G3btPdtr3YISz98qtLBhLEMI5RJgeXKmpu6JcVVnrmu4DpyrIVS0GYM21lUsR1JLZ6fIeQqu6vsLoSRN2cf/AHV8z7s157qu87oG1e1D3GPjVrLqcjmrkGP73WatPDuBg2rZu3b/AHmwb4vNG6M9a0dEUQ8H0N613Pi7tLZk21uoVPjZ+SviQY5dKt547HIW59bj/wCG0aaroLY5W1HwBqe3ZAwAB8I/I1zLlkujsfGntnnlzg73CSXAyTCLcY5PTcqzRnDeGvasdyVu3AxcFls+IC7JmDeCiCYkz7qvq2f3+xUotRy5fAfSl8kipvLsotrsmIiL595tL5+anzNc67suqWpY3AqLEb1yA5cCO6ydxIwR099XXU65VS6QylrSyV5ZIJUT68se6kfEeK6e9aO9l7y2nflYaPAu6QRzj0P601Ka8mcsfWypcL7OXxctW9WNyvuvIpLwjqS0EqRJC9D/ABGJg0ddSyg39x3nIHY95jEkiJeAJJiPM4FRajjjq3eOLsfg3KVb0YBoJwSMEfoa41i22Lequ2lJJKkk5PpKCPj0HOr3LctExUV2r/tX0NbWn1BBNrToiOTDXGRW3AAgwW8WSQCOU+k014ZwDv7VkXtQwuRtFqwyIAVJgFgDvYgSYECYqvnhm/aW1ZLb1lmaD3f4gsbhu6g+nLrRHDdBcttab7Wu5XYuVYnwgJsCBk8w08ueKWPqiX+a6Ltb/k0tRL25AABNx3ZiAd+YYdfTzo6z2K0wYBRahWNw+GVDOBJ8QMkiOvQVSdGuqc6bfqixRybmWIC/dwEO2SSA8kjqKGF7XW77sLZuoGcgKyuCpG4AqpPiwOQ5++m0xZS+j1NLWmtQjMWMcknaOXRQQOY8qoHbTWb7rratFLcKoZRuaUJbdsJkZJEwZA+S8dpNZ3jXPs91Pu42wdoyB7JAIYnpz9MVLd4+zPtu6e47Mm8iBEDceRJPT4VUe9ozbmyvNphtQ2/vW2/eIoMja0wqEcsnlPI8qZvptOVVGsXLZZRtuXbttDhg22MgNu3cwPCMxNSNxYBLd9dKx7xiibtjyYIG0upiciBHIzXfaO+pu3rfci4dNJLBLOwgqD/9O2CJBBienxp6CmC8B4JeJNt7Sui95JJIUlJVYOMkkEbSQynrEAjT9lrgugXlsCd+1RdSBAJULmcMQQP158vxa9ZFlhpvums7m2BnIhrigNLHaYVW6YYedQaniKu1wX9PuFq2t0qpC7RcW2R4kEgQ4n3HNSrvorozh3DPFeN3v7S2UuENaOwuUZYVdwzIOBzxHSla3Gu2gS6kK4O1z4mkxJPM4jNPdPxgqVtWDqLfepvtrv7xdhmQEeAVOwnmD+VB3eL6dtPt+zobRYLyKuGEMTIOfDmdvpNU6FQIFBRnCquwjCl5aHQx4h/Cc8ozGBBvWhu21S1LFfuBuRgcPsXqAebn5HnmqsNJvU2be9HmAjSvigjIlfr5dcUy0fDG0yWftDoFeQArDendwxXc3hIICkDcMxmoUtdCT9Ml4rxlUsgwCTAJDOGIBWI3EeLJgenrINXiGnuqrEPnPicEhiIPtDnzHXFVDXcWZXKi0GXvO7VkE7tpLBQZEmGn/ascDvGS1uLZBDKwO4NAXZOfLGYHvBG36KuXv9P9Fn1mg0+0MFwNp3bbfh7tSqHcu0+ESBtIiaQaTi+1iNRctOVGBbDQTjw7pgYgjBmOc83fC+Bam43/ADpRLEMGtBgrNO5QCbfhUZBJBB5eZiUppbNwra0lvwnDHxTtEbh3hY+WZ51Ff1GiTY803GrLrZthmS49pbmwqpG0jGSsiYkelOP5/ti/ctOduyIbMNuUNyjBE0r4ZpTqLqXrqgPYkIByAuLBMkTEDA5c4qodtNPdtam5cCgi5nwM25Y7tMqZE+RAjJxRi30OUq15PVLGqVxuVpEkTOJBgiuj7z9a810nap7GmtWlZFuG7tuNccnYGaCSGXw7Z5tzCml3FuPXBdRV1auWdF7y3dYoveFhkKQDETAjBGc4MSk7R6FxDsrpL0l7KgnmUlG+a8/jSC92CVCW02ouWj78D/uWDS7Scd1uk1JtX7v2pSyIqjasm4NwI8BYkAEkbuXU8qso40uom3FyzcUSyvbGNyvGTKtMHkZx76TGittd4nZbat5b4HRtpLYnBcA//KubvbK7bP8AzWiiObCV/wDIMOvmKeu1yWN3ZcWXUmCrZuKJMJtwADBIHLNP7eqW4illB3AGIkZE9aLRVMpljtXorntb7Z/rKY/+Bb8hRyX9Iwkai1HrcUH5Eg/SjNf2c0d6S1kA+a+E/MUivfyf6cklbt1R5Dafqc0KX2Tj9F3FoTP+f+1Si0PL6VyD+5qUNFQUbUCt8vKuTPnXNzTlhEx8j+dMKKB2gvD7ReGCu9eZ6tbC9OnX4DzqrcO4wADPhATbtjcPFCv4YnInA6E+WfReM9l2uMChVepw3ziYHyqlajsVqLLhkX2Pxr42YkQT3bmBzPnWmmYS4/ITrXtnTLb7uCw3947sz+EjCvcJgbZO2YA+JpFaRLN2LhDctpkqAecsD0+EZ+RXFODXrzWm2MAFIZmV5jcP4VJmJ5/rXXa99Pf7tdPaYOpO4FQqkY884I5mOZqmt9k0/ZCmgtX7m234YUklmUKSJPhMGZ8zA9wqPSaNbsQGURG6F8+oDycn6gVYdOlpLVlV7s3mUi7BDMJHInOOkZHhqn6fiNxbW91lCAoBhSdwLBhg7lG3n6jIkUmnWjTLVIatwtQSG70hdsPiJY4/HImOf+9dut8N4LrhegdvIlTAkyJHOpbF3/lNxMM6Bju9nab0coggoFPLr5TQt1LqWEdIK3N0spVlXuXAJClQIIBEDBz5wSpIzcpWTWtZqlaPDI67EJHrjNOF4jqSsW74dxzG0KB6Rz3Ax7+nKllns3evWk1ChQGUMJ6xMEAsYmJA9aJ1Fhr2oS0AXDWBgORtKm5BhVI9PkMUNOim9qiZeK68iS2Z/hb/APml7cd1RcpcvhI5KCQTJIz+KefKPhUnEez401vvb9sBAwUkbiZPptqLheo0gzeS62fB3ZAAHrLKaW0bxUWA3+KOlxSj7iCoIVn8RZhtDFsk1ZBxs3EIPgc/hu79pPkGmD8BPpVd4tdRxcFlWW2xBCvl5UKcHcfxgmJOK613ZfWWlO8uEg7gXQiBEyAZPMfnTTBpWMn7QX0Yg2rJYYJ2gmPKY5VG3afwgNprUAyB3aQD5jGDUnCNFdV9rFtr222bnJ9ld3n4TH4sEfml4jZ1CyHZ2IWSJmB1polpdUSWuOF7pbu0VyT4lUKZPskkDpyn3etFdqNI+osWtWjKBb+6cMVCgE+FgTg+Lwx1kVWgSEk5DHlORHpGKsnZPUpcY6a5m3cVpUnGAM45dM9MGmls53HeQ0VVdPBrVWFG1Q11lBjlMcp9Kr3D9WdK6C42mubSDuFu41xipydzKCCfPOYonh923pLr6a5ZNwgjLkq2QpBBXEEH6/CpuKaWxeO8aZ0IEeG4xEDOQyn9KafgdeR99pS79/LNaLbQPETu5EA4Gzy3EcyIwKCtagXNSdpPVIRjiMEgqfLPKKrnCOP21RrIWLVwwxLkQDtXcZEqQoBkR5iiuymjNniPctBCztYDaWG0mSefsgj38uhqfjtjlLSR6hbupw7T3Ll0QsgkKMyzBAf62WEmqbxjizal7T202sy3jaAJMkIQuPMxHqR60H2j4Peua5nVLgtXCpYFlZwAAG2gEyTEjnk9ae9leBrs33bd6bFw90rDYWVlHNXgEemOZp9If5mUjiWlu9yGuK3eMSCsEnagSPP1OOg9DEXZl7YYm73mz/pkBvT2sRXrN/tEbfh+zXgB/UgemRIrzfjWsLm7bs6NlR7yXFZl2gEEm4neAf0bnkCcEkdQBN2aJqJKmxtQgsOLKK++218gbWCgFnYSMndAMjxDzNWjhFs3rt7vb1u43d2vHZgrhrwgxHi6+5hVZ+wrc3FbDWNzThxdCAqhJP4nhgYRYgk5irLwzhVu0p7p3l4kuI9ndGAoK5NZyejVAeo0d1rF293k7Rc5s0nYx/CBtnw1dB5D3cvL31VrHB7qo6khkeMBjtgkliVMc/1NPLQb1j1OP9qTY0Gb4wSPnB/0rCfX61FujBx8a5a9HT5RUhQQlwL+selSWNUDy5efvE0AjE+0R6R+ucV1atwZBgemDn+tSHQyNwEZB+pqRbzFcYM9fIe/lS9DkTOOs4oveD7vj8qZLQQl49Mke4D3V0Gjn7+dCbszJ8gIEfOMVP78j9/KmKiYbT+hqK7bHlXMx5/Un158qlVwf3nFMQHd4VaY7u5Qv5lVn+9E0jv9ldMbm/uNpnmhdRPnAYAn1FWW6pnEnPQx+Z/St92xz4ZPnj8udFsVIo9zsakXEa+0XBncASJZW9otkY6jrQA/k/LY+1B7anCbCFHT8LwOf4R1r0ltPMEkCPT/AFrZsZmW+dVnInCJTdd2f1Ytoti+ihIABFxYUAAKDJxHSiOF9nbtq4Lo7o3CmzJYgDeWxAEHPOrWdOvUmffXW0cv1zRm+gwRUO0nD+/U2r+otqMSgdgOYYT4cwYNUzjHB1043pds3LaAAopud5E5bxYJHkOnSa9P1vBbDyWtLJP4fCT1klczSq/2U0vNbTK3nvaB8zFGaGo+ih8cu6bYps3bJHIm0bhA3Mqg3Q5JWBJwOjY5CoNNpblxjbs3rd7AJW3fUiOQ8LETkfCR51fbnZu0cEkkj+JjNRW+y+mVw2zxrEHcZEEMIz5j8/MynNFpMFVr1w6dPsdxO5ZZYbWD8gcry5Tk9ac6i5Jzpb7L/CRacE/2S2I9GimmmYLgN8SZqdNSvIsCfd/rR8hD4lZ5pxTsi12Slp7YJkAWEU+6Rc+Mdfy1wzsrc072nVLzsNyu23apVxjwHIjHWvUF1Kn9iPnXcgj2d379cVXyE/GUf/h25fuLfYWg64DHcWG1iRKnBIJJyDTNODaomDrSPRbSf5CnxvRJCHnyMY+RqX7STEYPqKXyB8RWv+DgTL3rrHzEL9AK40vYi0l1Lge6GQQIZYIgrkFOeTy9KsV/nHh+M/nOK2bTfxfD/WJo+Rj+NHCWVTC7R7uc++PzroR1Mgef+gihrqnMz6/7kRWraE8uU4nP1Xl8qzs0om25kez6ZH5VAboz4jHukfECprkcmSD5g4+c4+NRX9GoyDPvn9KBo5KoQJG73TH799cPaUZWQPiR/pWsqJxHmOvxFa3Dngg9RP5ZoGbROoIz1n9K4dioPX8v1ri5cAx4R1gkfrXLsSM58uR/SkOjZ1ogc5+f7+FaN5WzJ+DCobkAE7BP75RNZuTquf7Jb6hc0DoIfp+/OsHtfD9BWVlNkonH4v35VPb9lvcf1rVZQNhFnkPd/lQ/EPZf3D86yso8E+Tl/Zb+yf8AyNa4Z+H41uspeR+A+5zrfUe/9KysqmQSXOn761n7+hrKygDX4j7v0FQj+kH9k/mKyspDM1FQ6bp8fzrdZR5H4IuIf0Y99AeVZWVL7Kj0d3a56j4VqsoYIJXnRWn9o++srKEJhWo5VBb5/wDb+tZWVZBJd9ke+pbPIfvpWqykPwc6j/Olt72h/Z/SsrKAR3q+X/cPyNC2fZb31uspMpdHFr2/nRFv2vh+hrKymALrf6P4j/DUel5t++lbrKCl0c2f8X+KpW5n31lZSG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shafir.info/shafir_images/10Album/35Nepal~140Patan~038Durbar_Square_10%5E1920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57" y="3521075"/>
            <a:ext cx="2483426" cy="14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nepaldispatch.com/wp-content/uploads/2012/12/surya_nep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83" y="3521074"/>
            <a:ext cx="1735281" cy="14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2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188" y="518983"/>
            <a:ext cx="8596668" cy="1320800"/>
          </a:xfrm>
        </p:spPr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</a:rPr>
              <a:t>Languages </a:t>
            </a:r>
            <a:r>
              <a:rPr lang="en-US" i="1" dirty="0" smtClean="0">
                <a:solidFill>
                  <a:srgbClr val="0070C0"/>
                </a:solidFill>
              </a:rPr>
              <a:t>Spoken 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8497"/>
            <a:ext cx="5432323" cy="4392866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</a:rPr>
              <a:t>Nepali </a:t>
            </a:r>
            <a:endParaRPr lang="en-US" sz="4000" i="1" dirty="0">
              <a:solidFill>
                <a:srgbClr val="FFC000"/>
              </a:solidFill>
            </a:endParaRPr>
          </a:p>
        </p:txBody>
      </p:sp>
      <p:pic>
        <p:nvPicPr>
          <p:cNvPr id="3076" name="Picture 4" descr="http://dh7pcxiz5gws2.cloudfront.net/scripturepictures/n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31" y="2592205"/>
            <a:ext cx="50387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2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of Nepal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Dal </a:t>
            </a:r>
            <a:r>
              <a:rPr lang="en-US" sz="2800" dirty="0" err="1" smtClean="0"/>
              <a:t>bhat</a:t>
            </a:r>
            <a:r>
              <a:rPr lang="en-US" sz="2800" dirty="0" smtClean="0"/>
              <a:t> </a:t>
            </a:r>
            <a:r>
              <a:rPr lang="en-US" sz="2800" dirty="0" err="1" smtClean="0"/>
              <a:t>tarkari</a:t>
            </a:r>
            <a:r>
              <a:rPr lang="en-US" sz="2800" dirty="0" smtClean="0"/>
              <a:t>, </a:t>
            </a:r>
            <a:r>
              <a:rPr lang="en-US" sz="2800" dirty="0" smtClean="0"/>
              <a:t>dal </a:t>
            </a:r>
            <a:r>
              <a:rPr lang="en-US" sz="2800" dirty="0" smtClean="0"/>
              <a:t>roti, etc.</a:t>
            </a:r>
            <a:endParaRPr lang="en-US" sz="2800" dirty="0"/>
          </a:p>
        </p:txBody>
      </p:sp>
      <p:pic>
        <p:nvPicPr>
          <p:cNvPr id="5122" name="Picture 2" descr="http://media-cdn.tripadvisor.com/media/photo-s/07/b2/85/50/restaurant-hola-ne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30" y="2806554"/>
            <a:ext cx="3105715" cy="23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-media-cache-ak0.pinimg.com/736x/16/9d/81/169d818471d2ad0fd9312f35b6b13e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2" y="2806554"/>
            <a:ext cx="3127857" cy="23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ytimg.com/vi/IbBrKlC1k2s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87" y="2806554"/>
            <a:ext cx="3117443" cy="23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3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Plants- There </a:t>
            </a:r>
            <a:r>
              <a:rPr lang="en-US" dirty="0" smtClean="0"/>
              <a:t>are </a:t>
            </a:r>
            <a:r>
              <a:rPr lang="en-US" dirty="0" smtClean="0"/>
              <a:t>sunflowers, </a:t>
            </a:r>
            <a:r>
              <a:rPr lang="en-US" dirty="0" smtClean="0"/>
              <a:t>lotus, </a:t>
            </a:r>
            <a:r>
              <a:rPr lang="en-US" dirty="0" err="1" smtClean="0"/>
              <a:t>delias</a:t>
            </a:r>
            <a:r>
              <a:rPr lang="en-US" dirty="0" smtClean="0"/>
              <a:t>, </a:t>
            </a:r>
            <a:r>
              <a:rPr lang="en-US" dirty="0" err="1" smtClean="0"/>
              <a:t>guras</a:t>
            </a:r>
            <a:r>
              <a:rPr lang="en-US" dirty="0" smtClean="0"/>
              <a:t> and </a:t>
            </a:r>
            <a:r>
              <a:rPr lang="en-US" dirty="0" err="1" smtClean="0"/>
              <a:t>sunakhari</a:t>
            </a:r>
            <a:r>
              <a:rPr lang="en-US" dirty="0"/>
              <a:t> </a:t>
            </a:r>
            <a:r>
              <a:rPr lang="en-US" dirty="0" smtClean="0"/>
              <a:t>etc.</a:t>
            </a:r>
            <a:endParaRPr lang="en-US" dirty="0" smtClean="0"/>
          </a:p>
          <a:p>
            <a:r>
              <a:rPr lang="en-US" dirty="0" smtClean="0"/>
              <a:t>Animals - There </a:t>
            </a:r>
            <a:r>
              <a:rPr lang="en-US" dirty="0" smtClean="0"/>
              <a:t>are wolves, elephants, dogs, cats, pigs, horses </a:t>
            </a:r>
            <a:r>
              <a:rPr lang="en-US" dirty="0" smtClean="0"/>
              <a:t>etc.</a:t>
            </a:r>
            <a:endParaRPr lang="en-US" dirty="0" smtClean="0"/>
          </a:p>
        </p:txBody>
      </p:sp>
      <p:pic>
        <p:nvPicPr>
          <p:cNvPr id="6146" name="Picture 2" descr="https://upload.wikimedia.org/wikipedia/commons/thumb/1/1c/Garden_with_Rhododendrons.JPG/1280px-Garden_with_Rhododendr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6" y="3025516"/>
            <a:ext cx="3668279" cy="21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yholidayinmalaysia.com/wp-content/uploads/2012/04/langkawi-elephant-adventures-langkawi-travel-malaysia-e1334569975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80" y="3025517"/>
            <a:ext cx="3940694" cy="21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4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Buddhism , Hinduism , </a:t>
            </a:r>
            <a:r>
              <a:rPr lang="en-US" dirty="0" err="1"/>
              <a:t>K</a:t>
            </a:r>
            <a:r>
              <a:rPr lang="en-US" dirty="0" err="1" smtClean="0"/>
              <a:t>irati</a:t>
            </a:r>
            <a:r>
              <a:rPr lang="en-US" dirty="0" smtClean="0"/>
              <a:t>, Christian, and other religions are in </a:t>
            </a:r>
            <a:r>
              <a:rPr lang="en-US" dirty="0"/>
              <a:t>N</a:t>
            </a:r>
            <a:r>
              <a:rPr lang="en-US" dirty="0" smtClean="0"/>
              <a:t>epal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170" name="Picture 2" descr="http://www.vacationreview.com/wp-content/uploads/2012/02/nepal-buddhi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85" y="3059522"/>
            <a:ext cx="2730244" cy="192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VFhQXGBcaGBgYGB8cHBkcGhwaFxoYHBwaHSggHBwlHRgYITEhJSksLi4uGB8zODMsNygtLisBCgoKDg0OGxAQGywkICQsLCwsLCwsLCwsLCwsLCwsLCwsLCwsLCwsLCwsLCwsLCwsLCwsLCwsLCwsLCwsLCwsLP/AABEIARMAtwMBIgACEQEDEQH/xAAcAAACAgMBAQAAAAAAAAAAAAAFBgMEAAIHAQj/xAA/EAABAgQEAwYFAgUEAAcBAAABAhEAAwQhBRIxQQZRYRMicYGRoTJCscHwB9EUI1Ji4XKCkvEVFjNTorLCJP/EABoBAAIDAQEAAAAAAAAAAAAAAAIDAAEEBQb/xAAsEQACAgEDAwQBAgcAAAAAAAAAAQIRAxIhMQRBUQUTImEyccEUQmKRodHw/9oADAMBAAIRAxEAPwCfi6hKUkwt8OU2dbR07jajBlK8DCRwDTvNVGbV3G0POFYQwEHqWlaLVFTsBF1MqDU2C0Ry0RI0ShMetB6gaKsxMDquhzAwZKY0UiBcmWhOqsKvaMlYU8M8yncxJJpgIXqYVAanw4biJZuHhtINplCNZku0FuUKU3DmVF6Vhgy6RcnpAMDeJcfFLJcDMsiwbTqYCwqFXjHDZUsHMQCdBvHP5i5SSyQVGPMVxCbPWVzFanf9oopQ5YHxMPhBAy2Cia5AtlAPjBGnxOWB3gD5Qv1FGB3gfHxialUgHvOR1hvtIHW+wzUldIXdLJ6QTpghRstJ6Ql1dIgpJlKKTy2gWJkyXlJdi935WgXDwXGS7nYUShlhP4kl3cQPwXiaalkkZk+vvF3EJyZocHxB1EKbrkKUdthYq0xkWK1DR5EsUds4zH8pXgYReACEzVkkAW1h94r70spDXtrC3hWHoky1BCc6t1OxPh72jNZpHGbjyUBkpKiA97P4DX6QM/8AME1f9SXPygf/AKDxBlSwzNmsb6pA3P05RsFZtCSGLkBvrZ+oianRVI1GN1KfmJ7zMoAhrNoAee8HsLx0TbEMeY0P3EBeyAA7vrfneK0qWxsCln7p+bmfpBJtEdMfAY9EK4xMoKM00pSbBwNepIeDcueWBd3/ADl5vBqa7gOJdKYwCMBj2GUuwBkV6yoShJUosIsKLQkY5X9sSxPZiwHPrAZJaUFFWeVmMmaT2IsNzvFILmaZwejP5R4imYWLcxsI9XTHQMCLgvrGa29xuyBuI4TJngidKCSLCYixB5nY+cc/x/BZlItjdB+FY0V48j0jqctKmOYu2oaKGNYYJspcrusQ6SdlDRodjyuPIMopnLZdSUgjVxFfMSeQjFqazXGseZo1xlYuSL0udlQYudoDLZV2HuYEpUGiYrtDNQKiTSqHvOglNnBH0blBLD6wHuLHeFnFj4iPMFlZh1gbjUoyluOhHlqIzTaew+Oysv4lKGoMZGlLUdsgEG+46iMhPuJbMt4r3R16YtKiVMSNA1/G4jWUB4eH7xGtfdPykapZvW8YlXLQN5vv+dYV3IeCXlSHGa9jr+GJ5Mz9uvXrFdUwgixHnY+0U5cuZ2pNsrFi5ck8xoAByg7rgqgsu9tj10ivMSxFultb2c2j0TFDa9t/rG1POJJtteJdEopY5KemYm4UCLkc30MR8P1S0AZVqLWyqPmwP7GBnHtcJUhKR8UxTt4Am3mQISZFbM+NJVb40bp6g8vCC0uSstSrY73h+MoX3Vd1XI/mkFUrji+FVk1QBSrP/ab+Y39C8G63FqjsFy0lQzJI1uP9KjfnYh4GORp0ySxrlDxjeIDs1JQpKlE5SARZ9X8oVFJ6htoVeC5WXt3JzBQN97bwyldlP6RWWVyKgtiWaCkOGIPrEHanUXINgbWjQJzpUwUHDAk/vFLDpcxCSlRKwDY7tAIOtgwJjjVidx9IiTLILWZ7Pz6xrJkJTdNn/NIxE29xm5j9ni+QTkWPIAqp4GnaL+rn3eKSfwxbxOYJk6asN3lqNz1MVTGlSK0mwN43Ey4ERAt9o9lILiCsquw1YEWD8mB8C/0OUxPxxhpNOmcnZQ9/8xaw2jaVNbZKR56/eDmJ4MVyJQWo5bZhzOsLTvcbLZHN8IkKDk2SbiMhqxWQEiwYWAHSMhbxXuyvda2Q34RVmYgpmApU7gF3UHsXJPKL0ouzm/18doALxcS5iVKskukHZ7MD0PPwgqFA95DfVvIaQtNpEqyYnmPvEiRY83OkayFgAXG/50iXt0py/W3s+oiaimjZm7yhbcjSNQU66AR5VVQSkqUpCEhyVKITp46b+sIPF3FomJMmRZOhmaFQ3Snob97e7cyUYuTpFN0twFxVixqqkrd5I7kvy1V0c+zRBSTzLUHuOfMbpMVJQfun85fnjFhN0kHbXmP+o26VVCk3yGZMzJ3kXTr1HpDVhWJibLZfeDa/MP3EIGG13ZqyL+E78jz8IYUoMlQmJvLJ7w/pf5h0MYs0KNMGmGaJKpFQZalJKFp7h3ttBxJ2OUxRNSFIS4cpuFbjkft5xMJhIezkAtseUBGWoGSo1mVBCmN0AWYegMeSpztYhXzN7RoakaPl+0Sy5yWLMfuYhROgsNCd/wDMLnGeJdjTqOi1uEgb9R4awVr6pEtBmTSQnk4tHKeJcbNVOcE9mmyAdfGGYoNsGUqRUw+QuYQlIc/l4tTcNWkkHbVjB/hDD05VFfxFm8IvTKRPblKerA78zByy77DI4/irE9crKz6mLOHynXLG5Ukepi5xFJCVJ8I34Zk5p8snZafbvfaCcrRSjUjqNFggyEDeJxg61AupWYaD5T0aLVFUaQUNQAl4bFICds5ZxAkix1BjIZv1Aw9JlCcGCgQFf3A2B8YyKapgiTj680thomKGD8VzJICVjOkWBFlAediB19YsYiwlE3zbD6k9IUJiyT0hcYKSphOVOzp1Nx3Ks7l9XQX9nHvFfEOOTlaRKGd2C1BgB0ALnzbzhDppZPhzg1gWGmct7iUn4ldBqB1gXjjEJNyClBSTKpYVOUVnZ9OpAFg+nrF3jHBEplpmIHwsD4QxYFSZRmZn0HIbCL9dToWhSCXBEMivBbS4OL5tDuLGLMmcHfY6xmN0KpE4oOj2PMRSlqZ4ZfcVVOi1OlOSncXHUcvtBXAMXCR2Uy8s2BPyk/KekC1rslQ1Tp4co0nIFlp+E2UPt4j9oCaUluXF0x5pZhQMj2buk8ht5faGChn9pLuGWj1Y6tzEIGE1zslRJA9QP3At1ENktKpZBSsEM6Ta4PykG7+MYNLjI0OpIrYzxMinITMRmfl/neANfx/LyESpas2xIAHnFTj1BzpUxuC52hPCXjdjxqUbZllJp0WsUxmbUKdZZOyRoIipZdxEElG0GKGXdMG2ooqKcmNmDryFPJmMEK6mb+YkjM7hx5WijRBxcRPMqFJDajZ9owXub62FrHpuZfkIN8KUrKTzCSf+UAVS80wvzhwwNLKUegHpDE+wNdxrpVQVT30FPMQFp1PBSSSEltY0REyEfi+tWFqlE90EH2tHsU+L0q7deYubejWjIj5AYWw2ilEBKpImqWlyVFglJfTr16wnY7w32cwmUCZZ03I6GHvDakopxMAdRGT/AIuP2ixQyJi0zO0ykudAzONPznCYzlF0aJQi4iVw7wpMnsZhKUchvDrU0CJaZcmWMqXct/Sm59TlH+6L+ESsqAIkRKCp6z/SlI9bn6CGJWBxwUTThrqPg7RUqcNQrSYUnoqJsf4URP7zsr2MJmJ8HzM6SyWDCwZ2Ott4KmuWC/pFvG8EVNS2bM2j3IhNnUypayhYYtHR8BwmYgDOXuW6A7Xivxtg4UkLbTcbQMZNMjhaOdyJmVQf4TYxcClSyQzpPv1HWIKilUCQR/kc49kTiAxuBo/08IahLC1GEqIUgsoe/jDXSfzEMNR8oMJFOkO6dRDDQzyzuUkDfY+JEJyQGwkVcamd4oLsdRoQeYff69YUK+lMtbO4NwefrDzxPLzgImlImZQoE2cHS+0JNYgixu1gQX8Ydii4qhWR2Ry5L3hgwym9oE4YHLQzUqGuIRne9DsK2sKUqI3qZNo9outouTUOIQkPsU5MnvP1hgw+aBFRVIxj2XTrPwiChCTexUppcjPST7wwUM3aEKRULSbwZp8ZCQ+8Oi3F0xMmn3F3ipZ/iJr/ANZHppGRTxaaVrUs6qJJ84yCsUhm4WrUrR2KgCoEkA7g3t1EMnY5CVaAsG6ks/8AiOa0swpUCksQXB5GDNNik6ZOShanRlfzBBEA9h0X2HCUpgIkl2JPM/aIZdwIkeCsIsdqY8XISbmI0Kj2aokNBp7AtEXbJ0EWFUYmoUgh3EA5lSuU6RLKi5Y7N9osUWNqDHKoqNmAcvygYzV0wpR22B87h8HYGB+NcPIRTzVsBkSpQ8g/2h3SDqQzmFv9TK4SqCYPmmNLH+74v/jmglEU5bHI5OJOAwY/loZMLqwrKCbOP8iEuRBzC1NvB0Lixs/VulZVNOSe6tGX/ixH1Mc7nrcA9bx2bE8ETW0kpC1FKkkKBAfUX9XjkeKUwlTFywXCVKD82h05LVXerFRiz3D1soNv7w0UVQCOo1B1ECODFI7ZloCgUqZ9jYgj0h4quHheYpZcF+7uon4TubbwjLi1bmrDJaaZpQF4JKlWgeqiVIUl1BSVFgQCG3AvrbfpF/EakS5eZiS1gPzSMyg06Y1u+CGjKRODscveYnlF39Sabsuyq5QaVNYLbZRDpUdmIs/MDnCMue6nVfMbmOm8KVcrEqCdSKcZUmWX16KHgWIjZ070cCurwpRVnPZGOuWWAfvF1cxJS6NOXKFDEKKZJWqVMtNlkgHm1onwzEtD5KEa5xjkW/Jz6ljZfrFvGRHVpZRHp4Rkc5qnRsXBLIVB/AJWac52Qr7CANMP89IN8FVBmTZ6gkiWlKUpLfESS/pl94qS2CjyNVHN1SdotiBVQWuNRFmlqwoQpSHl9vznFKsxNEq61BI6mLBXFCrpQoF7werbYlK9wfUcWSiSEsWD3IFucX8I4kk5mZszDYgHaAs+iALmUFD0/wARaw/DJK1FqYAn5ha3iIGMnfI+UcWkc1TwsWjjH6qY121UJKT3JFj1WWJ9Aw/5R0eqxBNHSzJi9EAsOZ0SnxJYRwqetSlqWq6llSieZUXJ9Y0xdnOn4NpIglQ6tzihSi8XaYkKTaCJj5R27hKemZTyVFhYgjqN/cxzz9Q+Gky5s6fLUAkFByal1WJfxibB6sKppkg5gQsKcG5B29Ya8NwyXU0s+UqxUmxB3TdPvGmeCUsWuP0InkjDM8TOVycOnSES6kpHZqUyS+7HUbQ1cLY9MWFBcwEpbswqwB2uNfCLk7AFTcGSsEZkjtSL8y6fR4QJBUHDkDcRivIvyOhhhCcaR1KTiqEzjLmCWQiXmJNystYJf4T0gdhmIqcl+8EqAB+EDkeuzwiioY7+MHqStB7xsdw2sXqs1RwxSov4zhKkTEqOUBVwkXA0t7xa4dxP+FxVBISlE5ICnsARqfGwi7VSpqezCgkoUBf5k8kmFji+enuFAPaS1Agtax0hkWkDlj7mH7Qyfrdh5QuVUoDpXZRH9Q09U/SObAhK3+VYjtVTxFJqsLVnusJRmBQcoW4DZmYHz5RxepklOdDXlqceB0h0GczLCWhSf6BKRNzIQTqHSfIxka0qWSOpeMjPl/Jkxv4lqerPklIcdobncJ1JPkCYbeDJoVKmKTZOfKgf2oDe5KoV8GkdrOWHZpZD8ir/AKMH+B1hMjs90kv94Tmjcr8bIPC96GNYeKE2QpJdMEVCPCHjKzWVKbErsq0FJc1JgJWU7xBT06x8xAgoyYLGbuRJV1cqTLMxakoSm5JheJUPmMcv4oxKdNmqStZKEHup2A5sNT1MPg03Qmbov8W8UGtmZUumSk91O6j/AFn7DaARlMPCKjtFiXNcG3jDWn2FJ+S1hkp1Dz+kMWEyy6R1gNgKmmJPI7w90suUwORiGIIOkEuaInSsqUic07JLuovboBmJ8gCfKCKQQspOotY8+UHf/HJUuTJ/mKzJd0ozAnMJqc12QCO0BtdTJc2iHEKwzF04T3siU5iPmX3Qbqa+RCQ/MecbMORx/J7GXqEpu4rcC4ZiE2WDKBSUBRSQrUDk8TYjhImXSGXYm+yg4ceBHrFhfELTVIKZgSWSE2ZxLVLWwe4KihTb5X1AinVYgrtpiipKUuAEFJJIADabgN6QOXTpTQeCU1JkU7C5eRIBaZZ3tc/nvFisppUpEt7ne+2pgLV4g63QFAElyo6g/tGuJKUFlN7fmsZLOgr2HqSlCgWIUSNDr0PheAXFdEQAoJ7rgW/OkQ8N1mTOV3cANuz7RarK3OgoY5c5V1I0A8BBXsUoSUtuChhNeP4apkl3IzJ9R94EVwUmaAsZSUjzBDgxNkCJjOQD7dDDH+odC8qTUJHwslTcjdJPgbecFFisq0qvLFimU6R0cRkeU+p6gGMiprcVHgh4WUU9qoM4KWfzv4g3ghS1GSZmAICic13GZ7seUCsMkkSFqGoOb0UB9HMW6GSooURlLKy5T11MLw6csJrxIXKcsc014HSlqAoCLJEK9FPMtQcugs13Z7s+8H0zxGOUXF0zoRkpK0bKQ8a9lHvbQKxjGMgyourR9k/uYKEHN6YgZJqCuRJiFQARKTda3fokc/HTzjnvFEkJqT1tDjw2c6nUSVJ1J3JOb6JhW4q705RH/uED0hEZOPWuHhV/cW5a8al5FydL9rH7H0jSl+L2i/VydFdAD+8VVySC8dSqE2XMLUxPSHWjnd0fn5e0I1MtlgjRX1/7+sNlAXljqT7xONwu1DnR0SFpozMlpyqnzEFTMFgJSUpUd3VmHkRF6inCWU9rJlpUJImzk5WyZVLSkBPyqWOzDdXhClznGVUTyVXB6sft7/WG8ihhxCpQinlzDKQJipoCVs5ZJK5iyeRJQhv9UFJ2GqVWFXYJUlUqWtQUgkI7qM5EsXWo95IHMnRoVpiQtIBLaH0i2gDKXD7tD/bjNN9xUcksbXgvJlS+ympMhCP5ypSCoOtJz5lOp9JaGTZ3zQfquGpQn0zJBTZBSpIOZKWBUebuSDs3SOeVFaCuyFIbk4Ywf4fxpCmRMXpoTv4mMmx0nbVxYGq6OZJmKltcEgRuiRNQoBYLnaGqsFOHKmUobjzI+sVKepmOFLAWkAkFg4A/6iaRscjrgVq4vMVYjKw8yWMOuBpFTQqlKt3VI6uNFesLC6JS5hWD8Vz1u8G+FsQP8VOQopGbKRZiWDD6RaEdRwhPp5ZSGUGUglKhyIMZBTi2kKKyYBZMwBY+h9wYyJLczIr8MyQqTlN3BB/3OPYGKWEUU9SWStglTKfVx3Q/pBPhMMlidUhQ+hHt9YuSZaUz5kp7zCmYEkWcOSR5pJjkdBm09Xlgu+4eeNwiwbWqMsBOdGYqAWoBxl5EgddotYRX5khKjfY8wI9mSUTFqzLIB717lR5PtvrAzEJYCnCMmW2V9OR8+cd14IzWl8+TLHM4PUuPAVqqxzlST1I+g9oH0+GKmq7lk3GZWji5Zul2igpbHUts/vDpQlKJMstYoSzNctme/wAw7zefSCWNdPD48gyyvPLfgE8JSzlWohu+tuoDywfPXzhRxu6QpgHWo6m99b9BD9RyxLkKAt3WfYG5f1T7wk8TSUy1JQgukKKSwYZku9tt/tHm+jU8+fJm/q/2b5aYRUfoFI0DxWq5ZUzG3L79YukW/PzlFZVjHeaEJlZKO71ENOEXlgeJ+8ACQeQPsfHlBvClMk9Cf2gWEi1NTd9/x4kkK1HT6XjTMD4x5K19YIEmRO0HrF+RUWgLKmanyEWkTm8IJMponrELWDdyCXI3e4JaB8qWxY6wRpZrX3Ov54RJPpkquLc4XOF7o1Yci/FlWXMKT3rww0NWDLaalQScoDf0nceBhfTLyEKcKA2MXV4iJiEDca/b2aATo1zV0gxhkpInMVAoTd9iNvtFbFJhkV0uZmSM+rCwH4IHyaxpktg7KFud4Icaj/05g2Nunj1cQSdmfqP2Lf6jU/8ALk1CdUnKT0UHHuPeMg1NpU1VGEKOdwkvpcEXHvGQxGJsTeFRaU+nw+Sg49x7waq5hlqSvKFM+a1wOYPTvW8YC8MqzSgB8QS//Ekj2BHmINYuCUAp3S4+re3vHlMGTR6gtXlo1ZFeJ0Vaz+HCCBOAUSFA5Sogf09PUQuYhMSqaezBKdAdXbfo/KN6lF2Pls27Q34VQJlS2SklRSCsgXuAbEX3AbfpHt5JYt+TkJvI64FKnli6ZjgWYEN4kP5RgrFS/wCQbgkJB3SCQ4Hq/p0hwxChTNCUqU790fMpJDabO+qtmYawk0cr+ekKLtmPizJf3HpGfqMy9ic32QcINTSQzV9MqZKEsM8xaUAHQvlf2ziE/H5UyV/KmXBylzqFgkEvu4tDZjpJ7CU4ClKK3uCnsy6VJI+ZwPeAPGs9akpzBLgpdW6iblxoNFR5v0vJGEYqXMrf7HTypsW0mIlpiRGn5+bx6R6x6EzFGD+Dr7g8TAeZLgvhA/l+ZgWtwrLOhiWSO9Gk4xtI1eKIVJaoklm/SIFfER1MSoiELktfrFuVPaw/6gag7RYlqgkyiafQ/wBB1+X9j9oipKdalZEhze3hE0iZe3lBSgnMrMDdmgJQXKH4+oaVMpIp1SFOo5VsW39I1xKpSqnYk5s2+76mCGNykhKTMJKiCQ1338heFmtn5rbQHDHualD7On8GTyulQ5draN5RkQ8Ck/wwd9dx9IyDZiQrcOzEy5SZuibFTde6q3Lfyg9OQQgg/IX8iSD9z6QBo6JKaVClKfuqcE2Yi9gQHYFioFoN0SyZSHOYtlP9zd1XmQAodXEeU9Sx+3m1rya4bxoE06UJmELybh1PYgkav084PmoCO+FDKkXbVIDEJYWY6kgPZuTKuMJMubcZk5SfEggK8zY/7hFqZWIQETAAsKcMD07pPUMx8Y9hiye/jhNO7X+Tkv4Nrwy9WcQS5aCpCsyyLkA5QBoz6M9gPN9YWMBSpU5aiLnIgdAsu3kwMV8XqM8xOgd1EJDC1hbxvB3hOiAAWrVRUs+eVCfsfMxk9YyLF0rXnYb0qcsl+AjIkInV4SpiJKEm4u5JBHhq43cRL+p9FKFLnslQWgAi2Z/iT1s58jAXh5RmT59Qks8xWVX9rMQbsQwTZtd4pcaTps1Y7U5koUClOgALA23JcX5Rj6FwTWFcxSs15X8b8itKVb8/PwxIUuIhQbRYtbpHWQhmCU4bxi/hAZDdTFIqY+H3/BBSkFnGhJiPghdmYYtgxQVEBWTN32IzAto2Xva2Fy0bSsNmBLtd/hvm+LLo3nroQYupTUESsspCu1eWhRCXmBIydmSVBrFtiWFywiWaurlI7QoQlIbvpUksO4wGVZ7rFCXbRQveAfIQBl4TOXMIEs3UA5sL5WL7jvJuHHeHMR7/AOGTnIyEtldv7kpUPFgpLto/KMqcamqmZlBClJUChSg5SxSQEkl27o1c63uXxONLt3ZdrJ7vwjKmWQL/ADIQlJ8LMbxRZpPkKQcq0lJ1Y+n1BHiDGoXt6mMqq1S2cANm0DfEpSzvzUYjSYuyi4hf+Isyp3OB6VRIJkEmU0EVLC2zB+X/AHtAmukZC4Yjpt4xblTGufz/ADEyp4IYpCn9h0iOKZcZuJ0DhNDUyHzO3zRkV8ExiSiShClBCgGyk69XjIBpkVC5hlOqbTAFvhLjnzF9jpHmETilSkfKsOm+ihZQ8SnKrxSrrAXDOJFypeUIBVsSph4lLff0jTCMRUhYUe8iYolQ/pmPci1vDcKjm+p9FOUW6/7kZizQdJDbX4bLnpBPyuC1tWcsD0HpAs4YlanCQnMHfZLAkkAcwxYwVUo/HKcjpcgPo246fSI5iUTEkJ7qlFyws7M5G3tHP9K9U/h4+3k47Px+qL6jpte6AVJSyiJxmXKCkWO2rdXJ08IL/wAOZdMoi8xjbbMrMQP+a/YRDhuCZV51kFIIU/8AUvY/6UiwHUmL9XP+BNrkrJO2wbmpgT0gfVOvXUZkoO0nYXTYdEdyPCKDsZKJSWzMAT/cS59zADjuRMMwEtly2y2Hhcu9oZsOmrKwpKH/ALVlm1D2Bbw/w1biimLiaouAGCRp1vuXIL20jq+j4pQjLJPmTE9U72XY5onURPKR+/5+bRXHxeZiyNPNvz0jpgGkoE+d4MYap5bHVzAdDgxfk1ISNH84soaUcQlKZSRKlkSlS1I+Ky0FSszguXKy4NuTQMm4stUrsdElalqIJdZU1lOWIGUHyeBi8SDHuxXl4iM4GU6jeAaCQcq8IAfvXYFvGAikNDFVk5QVJU13uCBy8dYCVlZLdpaS3PnCo2+B86rcilpJuxbwjaW/WGnAFBMkKUvIM2XvAM7ZvTrBihppRmgqAQo6LTdKh4Q5QEWIQMZn9B9YceJcBTKUhUwEylkDtEfLm0f9usGMK4IpVpCxMVMHUsH5EBopqty+9CThOFzJ/wAItuo6f5PSGil4RQ3fmLJ/tZI+hMOEnCUoACWAGgAjc0P9w9IHUFpFCo4Rlkfy5ikq5qAV+0ZDaaE/1D0jIrUTScRlhJKQbDcxKqSZC8zhcpZBZ+Vx/pU2h1+kS0c9IQxZ4zF6bKkLS+VTOFWI5EDYNz5xu6mKlGmYMDqQz0awACkrSCAdla/X0jZeLIJJSZfd+JRIGVtXS7+WnSIuGcsynHeUSkZbtYjYNqLi8B8apAlYlss5r3USEsbsH/HjzUvRY5MlpnSfUaY3RZxHiyVfKor8vYaAdfEwv1mOT1uQtSAXJZV20AcaDw9YjqKZJmlOjOD7sfpEKaQqORJDq7ofQPa52EdDD6RgwLVVv7M76mc3R1XAOHFyZLZi572VWqSQMwzAd7vOdN4A8RYic2RaWKFsQ7hmsXZi4v8AhhowjEqpNOn+IkPMSkPkUC4A1I2PMB4UuJiuYWAzmYe0cDupDZUpSegF3joYlG6FZW62EEHvFuZ08Ynln2Ab8/NIimSyFqSRcKuPePZEy7+PpAfzMb2RudY3KmPjGk1N48KrRZDCYrVG58vWLSZJWQEgk9IacC4QzqBn2GuWF5HsNwq5Ji5h1NVVIEpGdaXfoPOHGh/TmYUPMmMo7DaH2gp5MlISgADpFhVakFoVH4odP5SujnyeFauQCq0xA1Tu3SLtbLQqmFRS93syntpP9JOi08gTYtz6GOi080EW0jln6hTP4OersrIqpS0qH1+x8YfjyU9zPOHgN4fjaKyirEBJeUkqCTYuAX/+r+JgB+n/ABN//T2RV3ZqXH+pNn8SIjoFCnw6snKcGoyBI0+JIGYf7ip4QcOmKlz6cpLKBSfVoqVrVH7Yc0ri+9I+jjPjBPgaKgGJUzYy6hlF7+IjIomZGRNRKOc0mCvKMvuCbmd1PdOnd39REmK0CRKMtAmTlI1OwPIfhgGioXMWFqJDaOq9uVgIOIxSbPQyVISxILWdtPI305NHSyKVbs5kGr4M/TrKTMQolxdmAGw8Xc+0HOL8OQZC5rALQHCuj3T7+sJHZTZFRMWhYSUAKUogkXYabglSR5wx0GIzamWO2CG1yZVAEDc5nCriwdt7wmLp2Pk01QlVSg+Z7nXrbV/WL3Cqx/FSTlzHMCR4Po/S7Rb4xpnlomJQE5VKchvhPobMNrXiPg6lP8RJUWAYm+/dez/6hBzyakBjhTOtzcTlJSCVp6XuW5DWEWvqFSFMonsiCoZRo+n+1/y8GMTqpOZKFMovoGLkswP18hC1xAJ61X7ks91gQXAuA4+n4BxvemXl+hXxJYE6asEEZbNzUMo9NfKKUsMIirUkKI3zAfaDAwWoEsrMpYSA7nVuZS7+0U9m0HHeKKBLxqlUaBceAxLLHHgGkzKWsh2YDx1MNqlkr8LGBn6dygJIO6lE/b7RdrJgTVrR/UhKvcg/aMuR9zbi2SRcnTCCBvrHkyYc6BsQfZojxJTCWrqx8x+4ER1M4AIVyVfzDfeAGIPGtEqRMmKLJQHJ5Rybi3GxWTkL0lSwpjzfX7Q94pUiZR1KNSZSreHe+0c0wwpK0BZSlOYHvBxa9xyOkMjNJp8gey52QYtia5wl9oQiTLDIQDdrepLR5w3SGbUCaoMhJB9NBHTFYNSTAFilRmACvh+IB+dgD16Qt45w1NkpXUhQAcZUoDasB5M59IKbbti8eNOXyYzSq6LsmshGo8Rm9iZykHIlgSzOdLecFZeMIEjttSC2R7vGdRY94pdhtTURkIi+L2AcCW/Muff9oyCpi2q5F1BUlJzuARYf9fePcPn5VpJBKQbpHzPtDJX4YkJzAAjkdj4/m0AZk0gqBAd28Byjqp60cd/FmTMRJ7YFwJiZgY7aLT4XSIs4XivZIRmJ7wUCLunRiLsR4NoYFTRmV49ILysKFRMkAgpCpaQW2KEZSfPI/nCckUh2OTZvX40lSAhyQ17Wc6g53JEDf4kyZE5BAKQsFCwHBCk5FZSW5IMM9VwqjtELJUplDMFXzWYfaCuL0qDTrStmyKN/lLOD0u0JtWPUdmI2BYzNljuqcnY3YW0+rQxTJiezUuZMdZ+G1nNwOlttrwoKpVgFQVnSH7yCPQhh6O/SIZ9YWAdTB7KsxPSG2uwimEMHqZaKtK5rZQol9WJBCVHwPpDxV8QyEIKu0Qo7JSQSfT6mOUyZveY7/wDcWvz7wuW7HR4PV6k6P/20ajX8/NokIiPeLIPnB1aRLlts4PrFviNSkVkqb8qkZfd4VuHcQCElJN8zw4rUmqlhDsoaGMsrto3QacUzfEa0GQWNwxHkXivJxCXMSUOLiB//AJaUbGbMT4h49lcHH5J5B8P8xPbkXrh5JaWoyBYIUpwRYWULg39YQ6hHeUU3SDrdvBztHVpOGTQlLJlqUAkaqA7oYFvW0Ca3g2omFgUJl/0g+5tcwTx7bEx5km7KfDvFUlMpXb51TMpBue8B8KQ1gIpyMUVVVEsqKkykZWRm+bYB9bwapv07XopSW3v+whgoOA5aGNn5t+8Xpm+xHlxJtoGY1QL/AIUJUoJSCWSBdrvl6vZ+sL3DXCsyfM+BSZT3UrlyHMx1ai4dlpuvvnrp6QXTKAsBDFjvdiY9TKCqJwH9XsCRTVMpUsMmZL05FNvoRGQ6/q5hiZsyRmGiVN6iPIuTViFbF2Qs5dTcpfno+sCaxRbyf3MZGRugYJFvhyWCoggEFBf1AgjJSEVUjJZyx8OXuY9jIzT/ADHQ/EaOJDlp1lNiEuCNusc3q8bnzglEyY6TqGAdtHygP5xkZExoPI2TEPJ/0Pl6Obws4oohZGwJj2Mha/Ii4Ksn4k+MERHsZE7hx4Pd403jIyLLNkmDdFUKCkEKIuIyMgJjIPc64hAYW2jdEpPIRkZBopluVKHIRaQgcoyMg0CTJiRJjIyIQ3eJkiMjIEgifqT8UnwV9oyMjIRk5HQ4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xQVFhQXGBcaGBgYGB8cHBkcGhwaFxoYHBwaHSggHBwlHRgYITEhJSksLi4uGB8zODMsNygtLisBCgoKDg0OGxAQGywkICQsLCwsLCwsLCwsLCwsLCwsLCwsLCwsLCwsLCwsLCwsLCwsLCwsLCwsLCwsLCwsLCwsLP/AABEIARMAtwMBIgACEQEDEQH/xAAcAAACAgMBAQAAAAAAAAAAAAAFBgMEAAIHAQj/xAA/EAABAgQEAwYFAgUEAAcBAAABAhEAAwQhBRIxQQZRYRMicYGRoTJCscHwB9EUI1Ji4XKCkvEVFjNTorLCJP/EABoBAAIDAQEAAAAAAAAAAAAAAAIDAAEEBQb/xAAsEQACAgEDAwQBAgcAAAAAAAAAAQIRAxIhMQRBUQUTImEyccEUQmKRodHw/9oADAMBAAIRAxEAPwCfi6hKUkwt8OU2dbR07jajBlK8DCRwDTvNVGbV3G0POFYQwEHqWlaLVFTsBF1MqDU2C0Ry0RI0ShMetB6gaKsxMDquhzAwZKY0UiBcmWhOqsKvaMlYU8M8yncxJJpgIXqYVAanw4biJZuHhtINplCNZku0FuUKU3DmVF6Vhgy6RcnpAMDeJcfFLJcDMsiwbTqYCwqFXjHDZUsHMQCdBvHP5i5SSyQVGPMVxCbPWVzFanf9oopQ5YHxMPhBAy2Cia5AtlAPjBGnxOWB3gD5Qv1FGB3gfHxialUgHvOR1hvtIHW+wzUldIXdLJ6QTpghRstJ6Ql1dIgpJlKKTy2gWJkyXlJdi935WgXDwXGS7nYUShlhP4kl3cQPwXiaalkkZk+vvF3EJyZocHxB1EKbrkKUdthYq0xkWK1DR5EsUds4zH8pXgYReACEzVkkAW1h94r70spDXtrC3hWHoky1BCc6t1OxPh72jNZpHGbjyUBkpKiA97P4DX6QM/8AME1f9SXPygf/AKDxBlSwzNmsb6pA3P05RsFZtCSGLkBvrZ+oianRVI1GN1KfmJ7zMoAhrNoAee8HsLx0TbEMeY0P3EBeyAA7vrfneK0qWxsCln7p+bmfpBJtEdMfAY9EK4xMoKM00pSbBwNepIeDcueWBd3/ADl5vBqa7gOJdKYwCMBj2GUuwBkV6yoShJUosIsKLQkY5X9sSxPZiwHPrAZJaUFFWeVmMmaT2IsNzvFILmaZwejP5R4imYWLcxsI9XTHQMCLgvrGa29xuyBuI4TJngidKCSLCYixB5nY+cc/x/BZlItjdB+FY0V48j0jqctKmOYu2oaKGNYYJspcrusQ6SdlDRodjyuPIMopnLZdSUgjVxFfMSeQjFqazXGseZo1xlYuSL0udlQYudoDLZV2HuYEpUGiYrtDNQKiTSqHvOglNnBH0blBLD6wHuLHeFnFj4iPMFlZh1gbjUoyluOhHlqIzTaew+Oysv4lKGoMZGlLUdsgEG+46iMhPuJbMt4r3R16YtKiVMSNA1/G4jWUB4eH7xGtfdPykapZvW8YlXLQN5vv+dYV3IeCXlSHGa9jr+GJ5Mz9uvXrFdUwgixHnY+0U5cuZ2pNsrFi5ck8xoAByg7rgqgsu9tj10ivMSxFultb2c2j0TFDa9t/rG1POJJtteJdEopY5KemYm4UCLkc30MR8P1S0AZVqLWyqPmwP7GBnHtcJUhKR8UxTt4Am3mQISZFbM+NJVb40bp6g8vCC0uSstSrY73h+MoX3Vd1XI/mkFUrji+FVk1QBSrP/ab+Y39C8G63FqjsFy0lQzJI1uP9KjfnYh4GORp0ySxrlDxjeIDs1JQpKlE5SARZ9X8oVFJ6htoVeC5WXt3JzBQN97bwyldlP6RWWVyKgtiWaCkOGIPrEHanUXINgbWjQJzpUwUHDAk/vFLDpcxCSlRKwDY7tAIOtgwJjjVidx9IiTLILWZ7Pz6xrJkJTdNn/NIxE29xm5j9ni+QTkWPIAqp4GnaL+rn3eKSfwxbxOYJk6asN3lqNz1MVTGlSK0mwN43Ey4ERAt9o9lILiCsquw1YEWD8mB8C/0OUxPxxhpNOmcnZQ9/8xaw2jaVNbZKR56/eDmJ4MVyJQWo5bZhzOsLTvcbLZHN8IkKDk2SbiMhqxWQEiwYWAHSMhbxXuyvda2Q34RVmYgpmApU7gF3UHsXJPKL0ouzm/18doALxcS5iVKskukHZ7MD0PPwgqFA95DfVvIaQtNpEqyYnmPvEiRY83OkayFgAXG/50iXt0py/W3s+oiaimjZm7yhbcjSNQU66AR5VVQSkqUpCEhyVKITp46b+sIPF3FomJMmRZOhmaFQ3Snob97e7cyUYuTpFN0twFxVixqqkrd5I7kvy1V0c+zRBSTzLUHuOfMbpMVJQfun85fnjFhN0kHbXmP+o26VVCk3yGZMzJ3kXTr1HpDVhWJibLZfeDa/MP3EIGG13ZqyL+E78jz8IYUoMlQmJvLJ7w/pf5h0MYs0KNMGmGaJKpFQZalJKFp7h3ttBxJ2OUxRNSFIS4cpuFbjkft5xMJhIezkAtseUBGWoGSo1mVBCmN0AWYegMeSpztYhXzN7RoakaPl+0Sy5yWLMfuYhROgsNCd/wDMLnGeJdjTqOi1uEgb9R4awVr6pEtBmTSQnk4tHKeJcbNVOcE9mmyAdfGGYoNsGUqRUw+QuYQlIc/l4tTcNWkkHbVjB/hDD05VFfxFm8IvTKRPblKerA78zByy77DI4/irE9crKz6mLOHynXLG5Ukepi5xFJCVJ8I34Zk5p8snZafbvfaCcrRSjUjqNFggyEDeJxg61AupWYaD5T0aLVFUaQUNQAl4bFICds5ZxAkix1BjIZv1Aw9JlCcGCgQFf3A2B8YyKapgiTj680thomKGD8VzJICVjOkWBFlAediB19YsYiwlE3zbD6k9IUJiyT0hcYKSphOVOzp1Nx3Ks7l9XQX9nHvFfEOOTlaRKGd2C1BgB0ALnzbzhDppZPhzg1gWGmct7iUn4ldBqB1gXjjEJNyClBSTKpYVOUVnZ9OpAFg+nrF3jHBEplpmIHwsD4QxYFSZRmZn0HIbCL9dToWhSCXBEMivBbS4OL5tDuLGLMmcHfY6xmN0KpE4oOj2PMRSlqZ4ZfcVVOi1OlOSncXHUcvtBXAMXCR2Uy8s2BPyk/KekC1rslQ1Tp4co0nIFlp+E2UPt4j9oCaUluXF0x5pZhQMj2buk8ht5faGChn9pLuGWj1Y6tzEIGE1zslRJA9QP3At1ENktKpZBSsEM6Ta4PykG7+MYNLjI0OpIrYzxMinITMRmfl/neANfx/LyESpas2xIAHnFTj1BzpUxuC52hPCXjdjxqUbZllJp0WsUxmbUKdZZOyRoIipZdxEElG0GKGXdMG2ooqKcmNmDryFPJmMEK6mb+YkjM7hx5WijRBxcRPMqFJDajZ9owXub62FrHpuZfkIN8KUrKTzCSf+UAVS80wvzhwwNLKUegHpDE+wNdxrpVQVT30FPMQFp1PBSSSEltY0REyEfi+tWFqlE90EH2tHsU+L0q7deYubejWjIj5AYWw2ilEBKpImqWlyVFglJfTr16wnY7w32cwmUCZZ03I6GHvDakopxMAdRGT/AIuP2ixQyJi0zO0ykudAzONPznCYzlF0aJQi4iVw7wpMnsZhKUchvDrU0CJaZcmWMqXct/Sm59TlH+6L+ESsqAIkRKCp6z/SlI9bn6CGJWBxwUTThrqPg7RUqcNQrSYUnoqJsf4URP7zsr2MJmJ8HzM6SyWDCwZ2Ott4KmuWC/pFvG8EVNS2bM2j3IhNnUypayhYYtHR8BwmYgDOXuW6A7Xivxtg4UkLbTcbQMZNMjhaOdyJmVQf4TYxcClSyQzpPv1HWIKilUCQR/kc49kTiAxuBo/08IahLC1GEqIUgsoe/jDXSfzEMNR8oMJFOkO6dRDDQzyzuUkDfY+JEJyQGwkVcamd4oLsdRoQeYff69YUK+lMtbO4NwefrDzxPLzgImlImZQoE2cHS+0JNYgixu1gQX8Ydii4qhWR2Ry5L3hgwym9oE4YHLQzUqGuIRne9DsK2sKUqI3qZNo9outouTUOIQkPsU5MnvP1hgw+aBFRVIxj2XTrPwiChCTexUppcjPST7wwUM3aEKRULSbwZp8ZCQ+8Oi3F0xMmn3F3ipZ/iJr/ANZHppGRTxaaVrUs6qJJ84yCsUhm4WrUrR2KgCoEkA7g3t1EMnY5CVaAsG6ks/8AiOa0swpUCksQXB5GDNNik6ZOShanRlfzBBEA9h0X2HCUpgIkl2JPM/aIZdwIkeCsIsdqY8XISbmI0Kj2aokNBp7AtEXbJ0EWFUYmoUgh3EA5lSuU6RLKi5Y7N9osUWNqDHKoqNmAcvygYzV0wpR22B87h8HYGB+NcPIRTzVsBkSpQ8g/2h3SDqQzmFv9TK4SqCYPmmNLH+74v/jmglEU5bHI5OJOAwY/loZMLqwrKCbOP8iEuRBzC1NvB0Lixs/VulZVNOSe6tGX/ixH1Mc7nrcA9bx2bE8ETW0kpC1FKkkKBAfUX9XjkeKUwlTFywXCVKD82h05LVXerFRiz3D1soNv7w0UVQCOo1B1ECODFI7ZloCgUqZ9jYgj0h4quHheYpZcF+7uon4TubbwjLi1bmrDJaaZpQF4JKlWgeqiVIUl1BSVFgQCG3AvrbfpF/EakS5eZiS1gPzSMyg06Y1u+CGjKRODscveYnlF39Sabsuyq5QaVNYLbZRDpUdmIs/MDnCMue6nVfMbmOm8KVcrEqCdSKcZUmWX16KHgWIjZ070cCurwpRVnPZGOuWWAfvF1cxJS6NOXKFDEKKZJWqVMtNlkgHm1onwzEtD5KEa5xjkW/Jz6ljZfrFvGRHVpZRHp4Rkc5qnRsXBLIVB/AJWac52Qr7CANMP89IN8FVBmTZ6gkiWlKUpLfESS/pl94qS2CjyNVHN1SdotiBVQWuNRFmlqwoQpSHl9vznFKsxNEq61BI6mLBXFCrpQoF7werbYlK9wfUcWSiSEsWD3IFucX8I4kk5mZszDYgHaAs+iALmUFD0/wARaw/DJK1FqYAn5ha3iIGMnfI+UcWkc1TwsWjjH6qY121UJKT3JFj1WWJ9Aw/5R0eqxBNHSzJi9EAsOZ0SnxJYRwqetSlqWq6llSieZUXJ9Y0xdnOn4NpIglQ6tzihSi8XaYkKTaCJj5R27hKemZTyVFhYgjqN/cxzz9Q+Gky5s6fLUAkFByal1WJfxibB6sKppkg5gQsKcG5B29Ya8NwyXU0s+UqxUmxB3TdPvGmeCUsWuP0InkjDM8TOVycOnSES6kpHZqUyS+7HUbQ1cLY9MWFBcwEpbswqwB2uNfCLk7AFTcGSsEZkjtSL8y6fR4QJBUHDkDcRivIvyOhhhCcaR1KTiqEzjLmCWQiXmJNystYJf4T0gdhmIqcl+8EqAB+EDkeuzwiioY7+MHqStB7xsdw2sXqs1RwxSov4zhKkTEqOUBVwkXA0t7xa4dxP+FxVBISlE5ICnsARqfGwi7VSpqezCgkoUBf5k8kmFji+enuFAPaS1Agtax0hkWkDlj7mH7Qyfrdh5QuVUoDpXZRH9Q09U/SObAhK3+VYjtVTxFJqsLVnusJRmBQcoW4DZmYHz5RxepklOdDXlqceB0h0GczLCWhSf6BKRNzIQTqHSfIxka0qWSOpeMjPl/Jkxv4lqerPklIcdobncJ1JPkCYbeDJoVKmKTZOfKgf2oDe5KoV8GkdrOWHZpZD8ir/AKMH+B1hMjs90kv94Tmjcr8bIPC96GNYeKE2QpJdMEVCPCHjKzWVKbErsq0FJc1JgJWU7xBT06x8xAgoyYLGbuRJV1cqTLMxakoSm5JheJUPmMcv4oxKdNmqStZKEHup2A5sNT1MPg03Qmbov8W8UGtmZUumSk91O6j/AFn7DaARlMPCKjtFiXNcG3jDWn2FJ+S1hkp1Dz+kMWEyy6R1gNgKmmJPI7w90suUwORiGIIOkEuaInSsqUic07JLuovboBmJ8gCfKCKQQspOotY8+UHf/HJUuTJ/mKzJd0ozAnMJqc12QCO0BtdTJc2iHEKwzF04T3siU5iPmX3Qbqa+RCQ/MecbMORx/J7GXqEpu4rcC4ZiE2WDKBSUBRSQrUDk8TYjhImXSGXYm+yg4ceBHrFhfELTVIKZgSWSE2ZxLVLWwe4KihTb5X1AinVYgrtpiipKUuAEFJJIADabgN6QOXTpTQeCU1JkU7C5eRIBaZZ3tc/nvFisppUpEt7ne+2pgLV4g63QFAElyo6g/tGuJKUFlN7fmsZLOgr2HqSlCgWIUSNDr0PheAXFdEQAoJ7rgW/OkQ8N1mTOV3cANuz7RarK3OgoY5c5V1I0A8BBXsUoSUtuChhNeP4apkl3IzJ9R94EVwUmaAsZSUjzBDgxNkCJjOQD7dDDH+odC8qTUJHwslTcjdJPgbecFFisq0qvLFimU6R0cRkeU+p6gGMiprcVHgh4WUU9qoM4KWfzv4g3ghS1GSZmAICic13GZ7seUCsMkkSFqGoOb0UB9HMW6GSooURlLKy5T11MLw6csJrxIXKcsc014HSlqAoCLJEK9FPMtQcugs13Z7s+8H0zxGOUXF0zoRkpK0bKQ8a9lHvbQKxjGMgyourR9k/uYKEHN6YgZJqCuRJiFQARKTda3fokc/HTzjnvFEkJqT1tDjw2c6nUSVJ1J3JOb6JhW4q705RH/uED0hEZOPWuHhV/cW5a8al5FydL9rH7H0jSl+L2i/VydFdAD+8VVySC8dSqE2XMLUxPSHWjnd0fn5e0I1MtlgjRX1/7+sNlAXljqT7xONwu1DnR0SFpozMlpyqnzEFTMFgJSUpUd3VmHkRF6inCWU9rJlpUJImzk5WyZVLSkBPyqWOzDdXhClznGVUTyVXB6sft7/WG8ihhxCpQinlzDKQJipoCVs5ZJK5iyeRJQhv9UFJ2GqVWFXYJUlUqWtQUgkI7qM5EsXWo95IHMnRoVpiQtIBLaH0i2gDKXD7tD/bjNN9xUcksbXgvJlS+ympMhCP5ypSCoOtJz5lOp9JaGTZ3zQfquGpQn0zJBTZBSpIOZKWBUebuSDs3SOeVFaCuyFIbk4Ywf4fxpCmRMXpoTv4mMmx0nbVxYGq6OZJmKltcEgRuiRNQoBYLnaGqsFOHKmUobjzI+sVKepmOFLAWkAkFg4A/6iaRscjrgVq4vMVYjKw8yWMOuBpFTQqlKt3VI6uNFesLC6JS5hWD8Vz1u8G+FsQP8VOQopGbKRZiWDD6RaEdRwhPp5ZSGUGUglKhyIMZBTi2kKKyYBZMwBY+h9wYyJLczIr8MyQqTlN3BB/3OPYGKWEUU9SWStglTKfVx3Q/pBPhMMlidUhQ+hHt9YuSZaUz5kp7zCmYEkWcOSR5pJjkdBm09Xlgu+4eeNwiwbWqMsBOdGYqAWoBxl5EgddotYRX5khKjfY8wI9mSUTFqzLIB717lR5PtvrAzEJYCnCMmW2V9OR8+cd14IzWl8+TLHM4PUuPAVqqxzlST1I+g9oH0+GKmq7lk3GZWji5Zul2igpbHUts/vDpQlKJMstYoSzNctme/wAw7zefSCWNdPD48gyyvPLfgE8JSzlWohu+tuoDywfPXzhRxu6QpgHWo6m99b9BD9RyxLkKAt3WfYG5f1T7wk8TSUy1JQgukKKSwYZku9tt/tHm+jU8+fJm/q/2b5aYRUfoFI0DxWq5ZUzG3L79YukW/PzlFZVjHeaEJlZKO71ENOEXlgeJ+8ACQeQPsfHlBvClMk9Cf2gWEi1NTd9/x4kkK1HT6XjTMD4x5K19YIEmRO0HrF+RUWgLKmanyEWkTm8IJMponrELWDdyCXI3e4JaB8qWxY6wRpZrX3Ov54RJPpkquLc4XOF7o1Yci/FlWXMKT3rww0NWDLaalQScoDf0nceBhfTLyEKcKA2MXV4iJiEDca/b2aATo1zV0gxhkpInMVAoTd9iNvtFbFJhkV0uZmSM+rCwH4IHyaxpktg7KFud4Icaj/05g2Nunj1cQSdmfqP2Lf6jU/8ALk1CdUnKT0UHHuPeMg1NpU1VGEKOdwkvpcEXHvGQxGJsTeFRaU+nw+Sg49x7waq5hlqSvKFM+a1wOYPTvW8YC8MqzSgB8QS//Ekj2BHmINYuCUAp3S4+re3vHlMGTR6gtXlo1ZFeJ0Vaz+HCCBOAUSFA5Sogf09PUQuYhMSqaezBKdAdXbfo/KN6lF2Pls27Q34VQJlS2SklRSCsgXuAbEX3AbfpHt5JYt+TkJvI64FKnli6ZjgWYEN4kP5RgrFS/wCQbgkJB3SCQ4Hq/p0hwxChTNCUqU790fMpJDabO+qtmYawk0cr+ekKLtmPizJf3HpGfqMy9ic32QcINTSQzV9MqZKEsM8xaUAHQvlf2ziE/H5UyV/KmXBylzqFgkEvu4tDZjpJ7CU4ClKK3uCnsy6VJI+ZwPeAPGs9akpzBLgpdW6iblxoNFR5v0vJGEYqXMrf7HTypsW0mIlpiRGn5+bx6R6x6EzFGD+Dr7g8TAeZLgvhA/l+ZgWtwrLOhiWSO9Gk4xtI1eKIVJaoklm/SIFfER1MSoiELktfrFuVPaw/6gag7RYlqgkyiafQ/wBB1+X9j9oipKdalZEhze3hE0iZe3lBSgnMrMDdmgJQXKH4+oaVMpIp1SFOo5VsW39I1xKpSqnYk5s2+76mCGNykhKTMJKiCQ1338heFmtn5rbQHDHualD7On8GTyulQ5draN5RkQ8Ck/wwd9dx9IyDZiQrcOzEy5SZuibFTde6q3Lfyg9OQQgg/IX8iSD9z6QBo6JKaVClKfuqcE2Yi9gQHYFioFoN0SyZSHOYtlP9zd1XmQAodXEeU9Sx+3m1rya4bxoE06UJmELybh1PYgkav084PmoCO+FDKkXbVIDEJYWY6kgPZuTKuMJMubcZk5SfEggK8zY/7hFqZWIQETAAsKcMD07pPUMx8Y9hiye/jhNO7X+Tkv4Nrwy9WcQS5aCpCsyyLkA5QBoz6M9gPN9YWMBSpU5aiLnIgdAsu3kwMV8XqM8xOgd1EJDC1hbxvB3hOiAAWrVRUs+eVCfsfMxk9YyLF0rXnYb0qcsl+AjIkInV4SpiJKEm4u5JBHhq43cRL+p9FKFLnslQWgAi2Z/iT1s58jAXh5RmT59Qks8xWVX9rMQbsQwTZtd4pcaTps1Y7U5koUClOgALA23JcX5Rj6FwTWFcxSs15X8b8itKVb8/PwxIUuIhQbRYtbpHWQhmCU4bxi/hAZDdTFIqY+H3/BBSkFnGhJiPghdmYYtgxQVEBWTN32IzAto2Xva2Fy0bSsNmBLtd/hvm+LLo3nroQYupTUESsspCu1eWhRCXmBIydmSVBrFtiWFywiWaurlI7QoQlIbvpUksO4wGVZ7rFCXbRQveAfIQBl4TOXMIEs3UA5sL5WL7jvJuHHeHMR7/AOGTnIyEtldv7kpUPFgpLto/KMqcamqmZlBClJUChSg5SxSQEkl27o1c63uXxONLt3ZdrJ7vwjKmWQL/ADIQlJ8LMbxRZpPkKQcq0lJ1Y+n1BHiDGoXt6mMqq1S2cANm0DfEpSzvzUYjSYuyi4hf+Isyp3OB6VRIJkEmU0EVLC2zB+X/AHtAmukZC4Yjpt4xblTGufz/ADEyp4IYpCn9h0iOKZcZuJ0DhNDUyHzO3zRkV8ExiSiShClBCgGyk69XjIBpkVC5hlOqbTAFvhLjnzF9jpHmETilSkfKsOm+ihZQ8SnKrxSrrAXDOJFypeUIBVsSph4lLff0jTCMRUhYUe8iYolQ/pmPci1vDcKjm+p9FOUW6/7kZizQdJDbX4bLnpBPyuC1tWcsD0HpAs4YlanCQnMHfZLAkkAcwxYwVUo/HKcjpcgPo246fSI5iUTEkJ7qlFyws7M5G3tHP9K9U/h4+3k47Px+qL6jpte6AVJSyiJxmXKCkWO2rdXJ08IL/wAOZdMoi8xjbbMrMQP+a/YRDhuCZV51kFIIU/8AUvY/6UiwHUmL9XP+BNrkrJO2wbmpgT0gfVOvXUZkoO0nYXTYdEdyPCKDsZKJSWzMAT/cS59zADjuRMMwEtly2y2Hhcu9oZsOmrKwpKH/ALVlm1D2Bbw/w1biimLiaouAGCRp1vuXIL20jq+j4pQjLJPmTE9U72XY5onURPKR+/5+bRXHxeZiyNPNvz0jpgGkoE+d4MYap5bHVzAdDgxfk1ISNH84soaUcQlKZSRKlkSlS1I+Ky0FSszguXKy4NuTQMm4stUrsdElalqIJdZU1lOWIGUHyeBi8SDHuxXl4iM4GU6jeAaCQcq8IAfvXYFvGAikNDFVk5QVJU13uCBy8dYCVlZLdpaS3PnCo2+B86rcilpJuxbwjaW/WGnAFBMkKUvIM2XvAM7ZvTrBihppRmgqAQo6LTdKh4Q5QEWIQMZn9B9YceJcBTKUhUwEylkDtEfLm0f9usGMK4IpVpCxMVMHUsH5EBopqty+9CThOFzJ/wAItuo6f5PSGil4RQ3fmLJ/tZI+hMOEnCUoACWAGgAjc0P9w9IHUFpFCo4Rlkfy5ikq5qAV+0ZDaaE/1D0jIrUTScRlhJKQbDcxKqSZC8zhcpZBZ+Vx/pU2h1+kS0c9IQxZ4zF6bKkLS+VTOFWI5EDYNz5xu6mKlGmYMDqQz0awACkrSCAdla/X0jZeLIJJSZfd+JRIGVtXS7+WnSIuGcsynHeUSkZbtYjYNqLi8B8apAlYlss5r3USEsbsH/HjzUvRY5MlpnSfUaY3RZxHiyVfKor8vYaAdfEwv1mOT1uQtSAXJZV20AcaDw9YjqKZJmlOjOD7sfpEKaQqORJDq7ofQPa52EdDD6RgwLVVv7M76mc3R1XAOHFyZLZi572VWqSQMwzAd7vOdN4A8RYic2RaWKFsQ7hmsXZi4v8AhhowjEqpNOn+IkPMSkPkUC4A1I2PMB4UuJiuYWAzmYe0cDupDZUpSegF3joYlG6FZW62EEHvFuZ08Ynln2Ab8/NIimSyFqSRcKuPePZEy7+PpAfzMb2RudY3KmPjGk1N48KrRZDCYrVG58vWLSZJWQEgk9IacC4QzqBn2GuWF5HsNwq5Ji5h1NVVIEpGdaXfoPOHGh/TmYUPMmMo7DaH2gp5MlISgADpFhVakFoVH4odP5SujnyeFauQCq0xA1Tu3SLtbLQqmFRS93syntpP9JOi08gTYtz6GOi080EW0jln6hTP4OersrIqpS0qH1+x8YfjyU9zPOHgN4fjaKyirEBJeUkqCTYuAX/+r+JgB+n/ABN//T2RV3ZqXH+pNn8SIjoFCnw6snKcGoyBI0+JIGYf7ip4QcOmKlz6cpLKBSfVoqVrVH7Yc0ri+9I+jjPjBPgaKgGJUzYy6hlF7+IjIomZGRNRKOc0mCvKMvuCbmd1PdOnd39REmK0CRKMtAmTlI1OwPIfhgGioXMWFqJDaOq9uVgIOIxSbPQyVISxILWdtPI305NHSyKVbs5kGr4M/TrKTMQolxdmAGw8Xc+0HOL8OQZC5rALQHCuj3T7+sJHZTZFRMWhYSUAKUogkXYabglSR5wx0GIzamWO2CG1yZVAEDc5nCriwdt7wmLp2Pk01QlVSg+Z7nXrbV/WL3Cqx/FSTlzHMCR4Po/S7Rb4xpnlomJQE5VKchvhPobMNrXiPg6lP8RJUWAYm+/dez/6hBzyakBjhTOtzcTlJSCVp6XuW5DWEWvqFSFMonsiCoZRo+n+1/y8GMTqpOZKFMovoGLkswP18hC1xAJ61X7ks91gQXAuA4+n4BxvemXl+hXxJYE6asEEZbNzUMo9NfKKUsMIirUkKI3zAfaDAwWoEsrMpYSA7nVuZS7+0U9m0HHeKKBLxqlUaBceAxLLHHgGkzKWsh2YDx1MNqlkr8LGBn6dygJIO6lE/b7RdrJgTVrR/UhKvcg/aMuR9zbi2SRcnTCCBvrHkyYc6BsQfZojxJTCWrqx8x+4ER1M4AIVyVfzDfeAGIPGtEqRMmKLJQHJ5Rybi3GxWTkL0lSwpjzfX7Q94pUiZR1KNSZSreHe+0c0wwpK0BZSlOYHvBxa9xyOkMjNJp8gey52QYtia5wl9oQiTLDIQDdrepLR5w3SGbUCaoMhJB9NBHTFYNSTAFilRmACvh+IB+dgD16Qt45w1NkpXUhQAcZUoDasB5M59IKbbti8eNOXyYzSq6LsmshGo8Rm9iZykHIlgSzOdLecFZeMIEjttSC2R7vGdRY94pdhtTURkIi+L2AcCW/Muff9oyCpi2q5F1BUlJzuARYf9fePcPn5VpJBKQbpHzPtDJX4YkJzAAjkdj4/m0AZk0gqBAd28Byjqp60cd/FmTMRJ7YFwJiZgY7aLT4XSIs4XivZIRmJ7wUCLunRiLsR4NoYFTRmV49ILysKFRMkAgpCpaQW2KEZSfPI/nCckUh2OTZvX40lSAhyQ17Wc6g53JEDf4kyZE5BAKQsFCwHBCk5FZSW5IMM9VwqjtELJUplDMFXzWYfaCuL0qDTrStmyKN/lLOD0u0JtWPUdmI2BYzNljuqcnY3YW0+rQxTJiezUuZMdZ+G1nNwOlttrwoKpVgFQVnSH7yCPQhh6O/SIZ9YWAdTB7KsxPSG2uwimEMHqZaKtK5rZQol9WJBCVHwPpDxV8QyEIKu0Qo7JSQSfT6mOUyZveY7/wDcWvz7wuW7HR4PV6k6P/20ajX8/NokIiPeLIPnB1aRLlts4PrFviNSkVkqb8qkZfd4VuHcQCElJN8zw4rUmqlhDsoaGMsrto3QacUzfEa0GQWNwxHkXivJxCXMSUOLiB//AJaUbGbMT4h49lcHH5J5B8P8xPbkXrh5JaWoyBYIUpwRYWULg39YQ6hHeUU3SDrdvBztHVpOGTQlLJlqUAkaqA7oYFvW0Ca3g2omFgUJl/0g+5tcwTx7bEx5km7KfDvFUlMpXb51TMpBue8B8KQ1gIpyMUVVVEsqKkykZWRm+bYB9bwapv07XopSW3v+whgoOA5aGNn5t+8Xpm+xHlxJtoGY1QL/AIUJUoJSCWSBdrvl6vZ+sL3DXCsyfM+BSZT3UrlyHMx1ai4dlpuvvnrp6QXTKAsBDFjvdiY9TKCqJwH9XsCRTVMpUsMmZL05FNvoRGQ6/q5hiZsyRmGiVN6iPIuTViFbF2Qs5dTcpfno+sCaxRbyf3MZGRugYJFvhyWCoggEFBf1AgjJSEVUjJZyx8OXuY9jIzT/ADHQ/EaOJDlp1lNiEuCNusc3q8bnzglEyY6TqGAdtHygP5xkZExoPI2TEPJ/0Pl6Obws4oohZGwJj2Mha/Ii4Ksn4k+MERHsZE7hx4Pd403jIyLLNkmDdFUKCkEKIuIyMgJjIPc64hAYW2jdEpPIRkZBopluVKHIRaQgcoyMg0CTJiRJjIyIQ3eJkiMjIEgifqT8UnwV9oyMjIRk5HQ4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telegraphindia.com/1140117/images/17nblKalim4_195917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82" y="2643765"/>
            <a:ext cx="2800894" cy="192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hemediaproject.org/sites/default/files/imagecache/top_image_full/top-images/hindu-holymen-in-nep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3640"/>
            <a:ext cx="2583584" cy="18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nepalmountainnews.com/cms/wp-content/uploads/2014/12/Christmas-Ger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987875"/>
            <a:ext cx="2271203" cy="176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9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143" y="-117764"/>
            <a:ext cx="8596668" cy="13208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My story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story is not </a:t>
            </a:r>
            <a:r>
              <a:rPr lang="en-US" dirty="0" smtClean="0"/>
              <a:t>very</a:t>
            </a:r>
            <a:r>
              <a:rPr lang="en-US" dirty="0" smtClean="0"/>
              <a:t> long. </a:t>
            </a:r>
            <a:r>
              <a:rPr lang="en-US" dirty="0" smtClean="0"/>
              <a:t>We left Nepal in </a:t>
            </a:r>
            <a:r>
              <a:rPr lang="en-US" dirty="0" smtClean="0"/>
              <a:t>August-02-2015. </a:t>
            </a:r>
            <a:r>
              <a:rPr lang="en-US" dirty="0" smtClean="0"/>
              <a:t>On</a:t>
            </a:r>
            <a:r>
              <a:rPr lang="en-US" dirty="0" smtClean="0"/>
              <a:t> </a:t>
            </a:r>
            <a:r>
              <a:rPr lang="en-US" dirty="0" smtClean="0"/>
              <a:t>that </a:t>
            </a:r>
            <a:r>
              <a:rPr lang="en-US" dirty="0" smtClean="0"/>
              <a:t>day, </a:t>
            </a:r>
            <a:r>
              <a:rPr lang="en-US" dirty="0" smtClean="0"/>
              <a:t>everyone was there to see </a:t>
            </a:r>
            <a:r>
              <a:rPr lang="en-US" dirty="0" smtClean="0"/>
              <a:t>us. I </a:t>
            </a:r>
            <a:r>
              <a:rPr lang="en-US" dirty="0" smtClean="0"/>
              <a:t>miss Nepal so much because in Nepal there were many friends of mine and I really miss my church and people because everybody in our church was so helpful and </a:t>
            </a:r>
            <a:r>
              <a:rPr lang="en-US" dirty="0" smtClean="0"/>
              <a:t>friendly. </a:t>
            </a:r>
            <a:r>
              <a:rPr lang="en-US" dirty="0"/>
              <a:t>M</a:t>
            </a:r>
            <a:r>
              <a:rPr lang="en-US" dirty="0" smtClean="0"/>
              <a:t>y </a:t>
            </a:r>
            <a:r>
              <a:rPr lang="en-US" dirty="0" smtClean="0"/>
              <a:t>beloved parents were </a:t>
            </a:r>
            <a:r>
              <a:rPr lang="en-US" dirty="0" smtClean="0"/>
              <a:t>leaders/helpers </a:t>
            </a:r>
            <a:r>
              <a:rPr lang="en-US" dirty="0" smtClean="0"/>
              <a:t>of that </a:t>
            </a:r>
            <a:r>
              <a:rPr lang="en-US" dirty="0" smtClean="0"/>
              <a:t>church. </a:t>
            </a:r>
            <a:r>
              <a:rPr lang="en-US" dirty="0" smtClean="0"/>
              <a:t>I miss our old bamboo </a:t>
            </a:r>
            <a:r>
              <a:rPr lang="en-US" dirty="0" smtClean="0"/>
              <a:t>house, </a:t>
            </a:r>
            <a:r>
              <a:rPr lang="en-US" dirty="0" smtClean="0"/>
              <a:t>more than other buildings I love bamboo </a:t>
            </a:r>
            <a:r>
              <a:rPr lang="en-US" dirty="0" smtClean="0"/>
              <a:t>houses. </a:t>
            </a:r>
            <a:r>
              <a:rPr lang="en-US" dirty="0" smtClean="0"/>
              <a:t>I miss everybody and everything. But now we </a:t>
            </a:r>
            <a:r>
              <a:rPr lang="en-US" dirty="0" smtClean="0"/>
              <a:t>have come </a:t>
            </a:r>
            <a:r>
              <a:rPr lang="en-US" dirty="0" smtClean="0"/>
              <a:t>here and its </a:t>
            </a:r>
            <a:r>
              <a:rPr lang="en-US" dirty="0" smtClean="0"/>
              <a:t>alright. I </a:t>
            </a:r>
            <a:r>
              <a:rPr lang="en-US" dirty="0" smtClean="0"/>
              <a:t>love America and I love </a:t>
            </a:r>
            <a:r>
              <a:rPr lang="en-US" dirty="0"/>
              <a:t>E</a:t>
            </a:r>
            <a:r>
              <a:rPr lang="en-US" dirty="0" smtClean="0"/>
              <a:t>dison </a:t>
            </a:r>
            <a:r>
              <a:rPr lang="en-US" dirty="0"/>
              <a:t>T</a:t>
            </a:r>
            <a:r>
              <a:rPr lang="en-US" dirty="0" smtClean="0"/>
              <a:t>ech High </a:t>
            </a:r>
            <a:r>
              <a:rPr lang="en-US" dirty="0" smtClean="0"/>
              <a:t>S</a:t>
            </a:r>
            <a:r>
              <a:rPr lang="en-US" dirty="0" smtClean="0"/>
              <a:t>chool. </a:t>
            </a:r>
            <a:r>
              <a:rPr lang="en-US" dirty="0"/>
              <a:t>T</a:t>
            </a:r>
            <a:r>
              <a:rPr lang="en-US" dirty="0" smtClean="0"/>
              <a:t>hat’s </a:t>
            </a:r>
            <a:r>
              <a:rPr lang="en-US" dirty="0" smtClean="0"/>
              <a:t>all</a:t>
            </a:r>
            <a:r>
              <a:rPr lang="en-US" dirty="0" smtClean="0"/>
              <a:t>. </a:t>
            </a:r>
            <a:r>
              <a:rPr lang="en-US" dirty="0"/>
              <a:t>L</a:t>
            </a:r>
            <a:r>
              <a:rPr lang="en-US" dirty="0" smtClean="0"/>
              <a:t>astly, I </a:t>
            </a:r>
            <a:r>
              <a:rPr lang="en-US" dirty="0" smtClean="0"/>
              <a:t>miss my country Nepal so much and I love my present days, 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349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Nepal</vt:lpstr>
      <vt:lpstr>Geography</vt:lpstr>
      <vt:lpstr>history</vt:lpstr>
      <vt:lpstr>Important cities</vt:lpstr>
      <vt:lpstr>Languages Spoken </vt:lpstr>
      <vt:lpstr>Food of Nepal</vt:lpstr>
      <vt:lpstr>Plants and animals </vt:lpstr>
      <vt:lpstr>Religions </vt:lpstr>
      <vt:lpstr>My story</vt:lpstr>
      <vt:lpstr>A Place I want to visit in the future: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Nepal</dc:title>
  <dc:creator>Gurung, Tejaswue</dc:creator>
  <cp:lastModifiedBy>Stewart, Heather A.</cp:lastModifiedBy>
  <cp:revision>29</cp:revision>
  <dcterms:created xsi:type="dcterms:W3CDTF">2015-10-01T13:26:07Z</dcterms:created>
  <dcterms:modified xsi:type="dcterms:W3CDTF">2016-04-26T02:27:19Z</dcterms:modified>
</cp:coreProperties>
</file>